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7" name="PlaceHolder 2"/>
          <p:cNvSpPr>
            <a:spLocks noGrp="1"/>
          </p:cNvSpPr>
          <p:nvPr>
            <p:ph type="body"/>
          </p:nvPr>
        </p:nvSpPr>
        <p:spPr>
          <a:xfrm>
            <a:off x="684360" y="685800"/>
            <a:ext cx="8534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8" name="PlaceHolder 3"/>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0"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1"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2"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3" name="PlaceHolder 5"/>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5" name="PlaceHolder 2"/>
          <p:cNvSpPr>
            <a:spLocks noGrp="1"/>
          </p:cNvSpPr>
          <p:nvPr>
            <p:ph type="body"/>
          </p:nvPr>
        </p:nvSpPr>
        <p:spPr>
          <a:xfrm>
            <a:off x="684360" y="6858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6" name="PlaceHolder 3"/>
          <p:cNvSpPr>
            <a:spLocks noGrp="1"/>
          </p:cNvSpPr>
          <p:nvPr>
            <p:ph type="body"/>
          </p:nvPr>
        </p:nvSpPr>
        <p:spPr>
          <a:xfrm>
            <a:off x="3570120" y="6858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7" name="PlaceHolder 4"/>
          <p:cNvSpPr>
            <a:spLocks noGrp="1"/>
          </p:cNvSpPr>
          <p:nvPr>
            <p:ph type="body"/>
          </p:nvPr>
        </p:nvSpPr>
        <p:spPr>
          <a:xfrm>
            <a:off x="6455520" y="6858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8" name="PlaceHolder 5"/>
          <p:cNvSpPr>
            <a:spLocks noGrp="1"/>
          </p:cNvSpPr>
          <p:nvPr>
            <p:ph type="body"/>
          </p:nvPr>
        </p:nvSpPr>
        <p:spPr>
          <a:xfrm>
            <a:off x="6455520" y="25740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49" name="PlaceHolder 6"/>
          <p:cNvSpPr>
            <a:spLocks noGrp="1"/>
          </p:cNvSpPr>
          <p:nvPr>
            <p:ph type="body"/>
          </p:nvPr>
        </p:nvSpPr>
        <p:spPr>
          <a:xfrm>
            <a:off x="3570120" y="25740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50" name="PlaceHolder 7"/>
          <p:cNvSpPr>
            <a:spLocks noGrp="1"/>
          </p:cNvSpPr>
          <p:nvPr>
            <p:ph type="body"/>
          </p:nvPr>
        </p:nvSpPr>
        <p:spPr>
          <a:xfrm>
            <a:off x="684360" y="25740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2" name="PlaceHolder 2"/>
          <p:cNvSpPr>
            <a:spLocks noGrp="1"/>
          </p:cNvSpPr>
          <p:nvPr>
            <p:ph type="subTitle"/>
          </p:nvPr>
        </p:nvSpPr>
        <p:spPr>
          <a:xfrm>
            <a:off x="684360" y="685800"/>
            <a:ext cx="8534160" cy="361476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4" name="PlaceHolder 2"/>
          <p:cNvSpPr>
            <a:spLocks noGrp="1"/>
          </p:cNvSpPr>
          <p:nvPr>
            <p:ph type="body"/>
          </p:nvPr>
        </p:nvSpPr>
        <p:spPr>
          <a:xfrm>
            <a:off x="684360" y="685800"/>
            <a:ext cx="853416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66"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67"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84360" y="4487400"/>
            <a:ext cx="8534160" cy="698508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1"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2" name="PlaceHolder 3"/>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3" name="PlaceHolder 4"/>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 name="PlaceHolder 2"/>
          <p:cNvSpPr>
            <a:spLocks noGrp="1"/>
          </p:cNvSpPr>
          <p:nvPr>
            <p:ph type="subTitle"/>
          </p:nvPr>
        </p:nvSpPr>
        <p:spPr>
          <a:xfrm>
            <a:off x="684360" y="685800"/>
            <a:ext cx="8534160" cy="361476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5"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6"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77"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79"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0"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1" name="PlaceHolder 4"/>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3" name="PlaceHolder 2"/>
          <p:cNvSpPr>
            <a:spLocks noGrp="1"/>
          </p:cNvSpPr>
          <p:nvPr>
            <p:ph type="body"/>
          </p:nvPr>
        </p:nvSpPr>
        <p:spPr>
          <a:xfrm>
            <a:off x="684360" y="685800"/>
            <a:ext cx="8534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4" name="PlaceHolder 3"/>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86"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7"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8"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89" name="PlaceHolder 5"/>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91" name="PlaceHolder 2"/>
          <p:cNvSpPr>
            <a:spLocks noGrp="1"/>
          </p:cNvSpPr>
          <p:nvPr>
            <p:ph type="body"/>
          </p:nvPr>
        </p:nvSpPr>
        <p:spPr>
          <a:xfrm>
            <a:off x="684360" y="6858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2" name="PlaceHolder 3"/>
          <p:cNvSpPr>
            <a:spLocks noGrp="1"/>
          </p:cNvSpPr>
          <p:nvPr>
            <p:ph type="body"/>
          </p:nvPr>
        </p:nvSpPr>
        <p:spPr>
          <a:xfrm>
            <a:off x="3570120" y="6858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3" name="PlaceHolder 4"/>
          <p:cNvSpPr>
            <a:spLocks noGrp="1"/>
          </p:cNvSpPr>
          <p:nvPr>
            <p:ph type="body"/>
          </p:nvPr>
        </p:nvSpPr>
        <p:spPr>
          <a:xfrm>
            <a:off x="6455520" y="6858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4" name="PlaceHolder 5"/>
          <p:cNvSpPr>
            <a:spLocks noGrp="1"/>
          </p:cNvSpPr>
          <p:nvPr>
            <p:ph type="body"/>
          </p:nvPr>
        </p:nvSpPr>
        <p:spPr>
          <a:xfrm>
            <a:off x="6455520" y="25740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5" name="PlaceHolder 6"/>
          <p:cNvSpPr>
            <a:spLocks noGrp="1"/>
          </p:cNvSpPr>
          <p:nvPr>
            <p:ph type="body"/>
          </p:nvPr>
        </p:nvSpPr>
        <p:spPr>
          <a:xfrm>
            <a:off x="3570120" y="25740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96" name="PlaceHolder 7"/>
          <p:cNvSpPr>
            <a:spLocks noGrp="1"/>
          </p:cNvSpPr>
          <p:nvPr>
            <p:ph type="body"/>
          </p:nvPr>
        </p:nvSpPr>
        <p:spPr>
          <a:xfrm>
            <a:off x="684360" y="2574000"/>
            <a:ext cx="27478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8" name="PlaceHolder 2"/>
          <p:cNvSpPr>
            <a:spLocks noGrp="1"/>
          </p:cNvSpPr>
          <p:nvPr>
            <p:ph type="body"/>
          </p:nvPr>
        </p:nvSpPr>
        <p:spPr>
          <a:xfrm>
            <a:off x="684360" y="685800"/>
            <a:ext cx="853416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0"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21" name="PlaceHolder 3"/>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84360" y="4487400"/>
            <a:ext cx="8534160" cy="6985080"/>
          </a:xfrm>
          <a:prstGeom prst="rect">
            <a:avLst/>
          </a:prstGeom>
        </p:spPr>
        <p:txBody>
          <a:bodyPr lIns="0" rIns="0" tIns="0" bIns="0" anchor="ctr"/>
          <a:p>
            <a:pPr algn="ctr"/>
            <a:endParaRPr b="0" lang="es-MX"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26" name="PlaceHolder 3"/>
          <p:cNvSpPr>
            <a:spLocks noGrp="1"/>
          </p:cNvSpPr>
          <p:nvPr>
            <p:ph type="body"/>
          </p:nvPr>
        </p:nvSpPr>
        <p:spPr>
          <a:xfrm>
            <a:off x="68436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27" name="PlaceHolder 4"/>
          <p:cNvSpPr>
            <a:spLocks noGrp="1"/>
          </p:cNvSpPr>
          <p:nvPr>
            <p:ph type="body"/>
          </p:nvPr>
        </p:nvSpPr>
        <p:spPr>
          <a:xfrm>
            <a:off x="505728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684360" y="685800"/>
            <a:ext cx="4164480" cy="361476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0"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1" name="PlaceHolder 4"/>
          <p:cNvSpPr>
            <a:spLocks noGrp="1"/>
          </p:cNvSpPr>
          <p:nvPr>
            <p:ph type="body"/>
          </p:nvPr>
        </p:nvSpPr>
        <p:spPr>
          <a:xfrm>
            <a:off x="5057280" y="25740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360" y="4487400"/>
            <a:ext cx="8534160" cy="15066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3" name="PlaceHolder 2"/>
          <p:cNvSpPr>
            <a:spLocks noGrp="1"/>
          </p:cNvSpPr>
          <p:nvPr>
            <p:ph type="body"/>
          </p:nvPr>
        </p:nvSpPr>
        <p:spPr>
          <a:xfrm>
            <a:off x="68436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4" name="PlaceHolder 3"/>
          <p:cNvSpPr>
            <a:spLocks noGrp="1"/>
          </p:cNvSpPr>
          <p:nvPr>
            <p:ph type="body"/>
          </p:nvPr>
        </p:nvSpPr>
        <p:spPr>
          <a:xfrm>
            <a:off x="5057280" y="685800"/>
            <a:ext cx="416448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
        <p:nvSpPr>
          <p:cNvPr id="35" name="PlaceHolder 4"/>
          <p:cNvSpPr>
            <a:spLocks noGrp="1"/>
          </p:cNvSpPr>
          <p:nvPr>
            <p:ph type="body"/>
          </p:nvPr>
        </p:nvSpPr>
        <p:spPr>
          <a:xfrm>
            <a:off x="684360" y="2574000"/>
            <a:ext cx="8534160" cy="1724040"/>
          </a:xfrm>
          <a:prstGeom prst="rect">
            <a:avLst/>
          </a:prstGeom>
        </p:spPr>
        <p:txBody>
          <a:bodyPr lIns="0" rIns="0" tIns="0" bIns="0">
            <a:normAutofit/>
          </a:bodyPr>
          <a:p>
            <a:endParaRPr b="0" lang="en-US" sz="2000" spc="-1" strike="noStrike">
              <a:solidFill>
                <a:srgbClr val="0f496f"/>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Line 1"/>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3" name="Line 4"/>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4" name="Line 5"/>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 name="PlaceHolder 6"/>
          <p:cNvSpPr>
            <a:spLocks noGrp="1"/>
          </p:cNvSpPr>
          <p:nvPr>
            <p:ph type="title"/>
          </p:nvPr>
        </p:nvSpPr>
        <p:spPr>
          <a:xfrm>
            <a:off x="684360" y="685800"/>
            <a:ext cx="8000640" cy="2971440"/>
          </a:xfrm>
          <a:prstGeom prst="rect">
            <a:avLst/>
          </a:prstGeom>
        </p:spPr>
        <p:txBody>
          <a:bodyPr anchor="b">
            <a:normAutofit/>
          </a:bodyPr>
          <a:p>
            <a:pPr>
              <a:lnSpc>
                <a:spcPct val="100000"/>
              </a:lnSpc>
            </a:pPr>
            <a:r>
              <a:rPr b="0" lang="en-US" sz="4800" spc="-1" strike="noStrike" cap="all">
                <a:solidFill>
                  <a:srgbClr val="ffffff"/>
                </a:solidFill>
                <a:uFill>
                  <a:solidFill>
                    <a:srgbClr val="ffffff"/>
                  </a:solidFill>
                </a:uFill>
                <a:latin typeface="Century Gothic"/>
              </a:rPr>
              <a:t>Haga clic para modificar el estilo de título del patrón</a:t>
            </a:r>
            <a:endParaRPr b="0" lang="en-US" sz="4800" spc="-1" strike="noStrike">
              <a:solidFill>
                <a:srgbClr val="ffffff"/>
              </a:solidFill>
              <a:uFill>
                <a:solidFill>
                  <a:srgbClr val="ffffff"/>
                </a:solidFill>
              </a:uFill>
              <a:latin typeface="Century Gothic"/>
            </a:endParaRPr>
          </a:p>
        </p:txBody>
      </p:sp>
      <p:sp>
        <p:nvSpPr>
          <p:cNvPr id="6" name="PlaceHolder 7"/>
          <p:cNvSpPr>
            <a:spLocks noGrp="1"/>
          </p:cNvSpPr>
          <p:nvPr>
            <p:ph type="dt"/>
          </p:nvPr>
        </p:nvSpPr>
        <p:spPr>
          <a:xfrm>
            <a:off x="9904320" y="6172200"/>
            <a:ext cx="1599840" cy="364680"/>
          </a:xfrm>
          <a:prstGeom prst="rect">
            <a:avLst/>
          </a:prstGeom>
        </p:spPr>
        <p:txBody>
          <a:bodyPr/>
          <a:p>
            <a:pPr algn="r">
              <a:lnSpc>
                <a:spcPct val="100000"/>
              </a:lnSpc>
            </a:pPr>
            <a:fld id="{2BC7304C-859B-4ACA-97B2-7E3EF6C18712}" type="datetime">
              <a:rPr b="0" lang="es-MX" sz="1000" spc="-1" strike="noStrike">
                <a:solidFill>
                  <a:srgbClr val="0a304a"/>
                </a:solidFill>
                <a:uFill>
                  <a:solidFill>
                    <a:srgbClr val="ffffff"/>
                  </a:solidFill>
                </a:uFill>
                <a:latin typeface="Century Gothic"/>
              </a:rPr>
              <a:t>20/05/19</a:t>
            </a:fld>
            <a:endParaRPr b="0" lang="es-MX" sz="1000" spc="-1" strike="noStrike">
              <a:solidFill>
                <a:srgbClr val="000000"/>
              </a:solidFill>
              <a:uFill>
                <a:solidFill>
                  <a:srgbClr val="ffffff"/>
                </a:solidFill>
              </a:uFill>
              <a:latin typeface="Times New Roman"/>
            </a:endParaRPr>
          </a:p>
        </p:txBody>
      </p:sp>
      <p:sp>
        <p:nvSpPr>
          <p:cNvPr id="7" name="PlaceHolder 8"/>
          <p:cNvSpPr>
            <a:spLocks noGrp="1"/>
          </p:cNvSpPr>
          <p:nvPr>
            <p:ph type="ftr"/>
          </p:nvPr>
        </p:nvSpPr>
        <p:spPr>
          <a:xfrm>
            <a:off x="684360" y="6172200"/>
            <a:ext cx="7543440" cy="364680"/>
          </a:xfrm>
          <a:prstGeom prst="rect">
            <a:avLst/>
          </a:prstGeom>
        </p:spPr>
        <p:txBody>
          <a:bodyPr/>
          <a:p>
            <a:endParaRPr b="0" lang="es-MX" sz="2400" spc="-1" strike="noStrike">
              <a:solidFill>
                <a:srgbClr val="000000"/>
              </a:solidFill>
              <a:uFill>
                <a:solidFill>
                  <a:srgbClr val="ffffff"/>
                </a:solidFill>
              </a:uFill>
              <a:latin typeface="Times New Roman"/>
            </a:endParaRPr>
          </a:p>
        </p:txBody>
      </p:sp>
      <p:sp>
        <p:nvSpPr>
          <p:cNvPr id="8" name="PlaceHolder 9"/>
          <p:cNvSpPr>
            <a:spLocks noGrp="1"/>
          </p:cNvSpPr>
          <p:nvPr>
            <p:ph type="sldNum"/>
          </p:nvPr>
        </p:nvSpPr>
        <p:spPr>
          <a:xfrm>
            <a:off x="10363320" y="5578560"/>
            <a:ext cx="1141920" cy="669600"/>
          </a:xfrm>
          <a:prstGeom prst="rect">
            <a:avLst/>
          </a:prstGeom>
        </p:spPr>
        <p:txBody>
          <a:bodyPr anchor="b"/>
          <a:p>
            <a:pPr algn="r">
              <a:lnSpc>
                <a:spcPct val="100000"/>
              </a:lnSpc>
            </a:pPr>
            <a:fld id="{94BFC0F6-AB19-4A73-AB67-1952F7BAC9F6}" type="slidenum">
              <a:rPr b="0" lang="es-MX" sz="3200" spc="-1" strike="noStrike">
                <a:solidFill>
                  <a:srgbClr val="0a304a"/>
                </a:solidFill>
                <a:uFill>
                  <a:solidFill>
                    <a:srgbClr val="ffffff"/>
                  </a:solidFill>
                </a:uFill>
                <a:latin typeface="Century Gothic"/>
              </a:rPr>
              <a:t>&lt;number&gt;</a:t>
            </a:fld>
            <a:endParaRPr b="0" lang="es-MX" sz="3200" spc="-1" strike="noStrike">
              <a:solidFill>
                <a:srgbClr val="000000"/>
              </a:solidFill>
              <a:uFill>
                <a:solidFill>
                  <a:srgbClr val="ffffff"/>
                </a:solidFill>
              </a:uFill>
              <a:latin typeface="Times New Roman"/>
            </a:endParaRPr>
          </a:p>
        </p:txBody>
      </p:sp>
      <p:sp>
        <p:nvSpPr>
          <p:cNvPr id="9" name="Line 10"/>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0" name="Line 11"/>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2" name="Line 13"/>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Click to edit the outline text format</a:t>
            </a:r>
            <a:endParaRPr b="0" lang="en-US" sz="2000" spc="-1" strike="noStrike">
              <a:solidFill>
                <a:srgbClr val="0f496f"/>
              </a:solidFill>
              <a:uFill>
                <a:solidFill>
                  <a:srgbClr val="ffffff"/>
                </a:solidFill>
              </a:uFill>
              <a:latin typeface="Century Gothic"/>
            </a:endParaRPr>
          </a:p>
          <a:p>
            <a:pPr lvl="1" marL="864000" indent="-324000">
              <a:spcBef>
                <a:spcPts val="1134"/>
              </a:spcBef>
              <a:buClr>
                <a:srgbClr val="000000"/>
              </a:buClr>
              <a:buSzPct val="75000"/>
              <a:buFont typeface="Symbol" charset="2"/>
              <a:buChar char=""/>
            </a:pPr>
            <a:r>
              <a:rPr b="0" lang="en-US" sz="1600" spc="-1" strike="noStrike">
                <a:solidFill>
                  <a:srgbClr val="0f496f"/>
                </a:solidFill>
                <a:uFill>
                  <a:solidFill>
                    <a:srgbClr val="ffffff"/>
                  </a:solidFill>
                </a:uFill>
                <a:latin typeface="Century Gothic"/>
              </a:rPr>
              <a:t>Second Outline Level</a:t>
            </a:r>
            <a:endParaRPr b="0" lang="en-US" sz="1600" spc="-1" strike="noStrike">
              <a:solidFill>
                <a:srgbClr val="0f496f"/>
              </a:solidFill>
              <a:uFill>
                <a:solidFill>
                  <a:srgbClr val="ffffff"/>
                </a:solidFill>
              </a:uFill>
              <a:latin typeface="Century Gothic"/>
            </a:endParaRPr>
          </a:p>
          <a:p>
            <a:pPr lvl="2" marL="1296000" indent="-288000">
              <a:spcBef>
                <a:spcPts val="850"/>
              </a:spcBef>
              <a:buClr>
                <a:srgbClr val="000000"/>
              </a:buClr>
              <a:buSzPct val="45000"/>
              <a:buFont typeface="Wingdings" charset="2"/>
              <a:buChar char=""/>
            </a:pPr>
            <a:r>
              <a:rPr b="0" lang="en-US" sz="1400" spc="-1" strike="noStrike">
                <a:solidFill>
                  <a:srgbClr val="0f496f"/>
                </a:solidFill>
                <a:uFill>
                  <a:solidFill>
                    <a:srgbClr val="ffffff"/>
                  </a:solidFill>
                </a:uFill>
                <a:latin typeface="Century Gothic"/>
              </a:rPr>
              <a:t>Third Outline Level</a:t>
            </a:r>
            <a:endParaRPr b="0" lang="en-US" sz="1400" spc="-1" strike="noStrike">
              <a:solidFill>
                <a:srgbClr val="0f496f"/>
              </a:solidFill>
              <a:uFill>
                <a:solidFill>
                  <a:srgbClr val="ffffff"/>
                </a:solidFill>
              </a:uFill>
              <a:latin typeface="Century Gothic"/>
            </a:endParaRPr>
          </a:p>
          <a:p>
            <a:pPr lvl="3" marL="1728000" indent="-216000">
              <a:spcBef>
                <a:spcPts val="567"/>
              </a:spcBef>
              <a:buClr>
                <a:srgbClr val="000000"/>
              </a:buClr>
              <a:buSzPct val="75000"/>
              <a:buFont typeface="Symbol" charset="2"/>
              <a:buChar char=""/>
            </a:pPr>
            <a:r>
              <a:rPr b="0" lang="en-US" sz="1400" spc="-1" strike="noStrike">
                <a:solidFill>
                  <a:srgbClr val="0f496f"/>
                </a:solidFill>
                <a:uFill>
                  <a:solidFill>
                    <a:srgbClr val="ffffff"/>
                  </a:solidFill>
                </a:uFill>
                <a:latin typeface="Century Gothic"/>
              </a:rPr>
              <a:t>Fourth Outline Level</a:t>
            </a:r>
            <a:endParaRPr b="0" lang="en-US" sz="1400" spc="-1" strike="noStrike">
              <a:solidFill>
                <a:srgbClr val="0f496f"/>
              </a:solidFill>
              <a:uFill>
                <a:solidFill>
                  <a:srgbClr val="ffffff"/>
                </a:solidFill>
              </a:u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Fifth Outline Level</a:t>
            </a:r>
            <a:endParaRPr b="0" lang="en-US" sz="2000" spc="-1" strike="noStrike">
              <a:solidFill>
                <a:srgbClr val="0f496f"/>
              </a:solidFill>
              <a:uFill>
                <a:solidFill>
                  <a:srgbClr val="ffffff"/>
                </a:solidFill>
              </a:u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Sixth Outline Level</a:t>
            </a:r>
            <a:endParaRPr b="0" lang="en-US" sz="2000" spc="-1" strike="noStrike">
              <a:solidFill>
                <a:srgbClr val="0f496f"/>
              </a:solidFill>
              <a:uFill>
                <a:solidFill>
                  <a:srgbClr val="ffffff"/>
                </a:solidFill>
              </a:u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f496f"/>
                </a:solidFill>
                <a:uFill>
                  <a:solidFill>
                    <a:srgbClr val="ffffff"/>
                  </a:solidFill>
                </a:uFill>
                <a:latin typeface="Century Gothic"/>
              </a:rPr>
              <a:t>Seventh Outline Level</a:t>
            </a:r>
            <a:endParaRPr b="0" lang="en-US" sz="2000" spc="-1" strike="noStrike">
              <a:solidFill>
                <a:srgbClr val="0f496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Line 1"/>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52" name="Line 2"/>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53" name="Line 3"/>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54" name="Line 4"/>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5" name="Line 5"/>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56" name="PlaceHolder 6"/>
          <p:cNvSpPr>
            <a:spLocks noGrp="1"/>
          </p:cNvSpPr>
          <p:nvPr>
            <p:ph type="title"/>
          </p:nvPr>
        </p:nvSpPr>
        <p:spPr>
          <a:xfrm>
            <a:off x="684360" y="4487400"/>
            <a:ext cx="8534160" cy="1506600"/>
          </a:xfrm>
          <a:prstGeom prst="rect">
            <a:avLst/>
          </a:prstGeom>
        </p:spPr>
        <p:txBody>
          <a:bodyPr anchor="ctr"/>
          <a:p>
            <a:pPr>
              <a:lnSpc>
                <a:spcPct val="100000"/>
              </a:lnSpc>
            </a:pPr>
            <a:r>
              <a:rPr b="0" lang="en-US" sz="3600" spc="-1" strike="noStrike" cap="all">
                <a:solidFill>
                  <a:srgbClr val="ffffff"/>
                </a:solidFill>
                <a:uFill>
                  <a:solidFill>
                    <a:srgbClr val="ffffff"/>
                  </a:solidFill>
                </a:uFill>
                <a:latin typeface="Century Gothic"/>
              </a:rPr>
              <a:t>Haga clic para modificar el estilo de título del patrón</a:t>
            </a:r>
            <a:endParaRPr b="0" lang="en-US" sz="3600" spc="-1" strike="noStrike">
              <a:solidFill>
                <a:srgbClr val="ffffff"/>
              </a:solidFill>
              <a:uFill>
                <a:solidFill>
                  <a:srgbClr val="ffffff"/>
                </a:solidFill>
              </a:uFill>
              <a:latin typeface="Century Gothic"/>
            </a:endParaRPr>
          </a:p>
        </p:txBody>
      </p:sp>
      <p:sp>
        <p:nvSpPr>
          <p:cNvPr id="57" name="PlaceHolder 7"/>
          <p:cNvSpPr>
            <a:spLocks noGrp="1"/>
          </p:cNvSpPr>
          <p:nvPr>
            <p:ph type="body"/>
          </p:nvPr>
        </p:nvSpPr>
        <p:spPr>
          <a:xfrm>
            <a:off x="684360" y="685800"/>
            <a:ext cx="8534160" cy="3614760"/>
          </a:xfrm>
          <a:prstGeom prst="rect">
            <a:avLst/>
          </a:prstGeom>
        </p:spPr>
        <p:txBody>
          <a:bodyPr anchor="ctr"/>
          <a:p>
            <a:pPr marL="285840" indent="-285480">
              <a:lnSpc>
                <a:spcPct val="100000"/>
              </a:lnSpc>
              <a:spcBef>
                <a:spcPts val="400"/>
              </a:spcBef>
              <a:spcAft>
                <a:spcPts val="601"/>
              </a:spcAft>
              <a:buClr>
                <a:srgbClr val="ffffff"/>
              </a:buClr>
              <a:buSzPct val="80000"/>
              <a:buFont typeface="Wingdings 3" charset="2"/>
              <a:buChar char=""/>
            </a:pPr>
            <a:r>
              <a:rPr b="0" lang="en-US" sz="2000" spc="-1" strike="noStrike">
                <a:solidFill>
                  <a:srgbClr val="0f496f"/>
                </a:solidFill>
                <a:uFill>
                  <a:solidFill>
                    <a:srgbClr val="ffffff"/>
                  </a:solidFill>
                </a:uFill>
                <a:latin typeface="Century Gothic"/>
              </a:rPr>
              <a:t>Haga clic para modificar los estilos de texto del patrón</a:t>
            </a:r>
            <a:endParaRPr b="0" lang="en-US" sz="2000" spc="-1" strike="noStrike">
              <a:solidFill>
                <a:srgbClr val="0f496f"/>
              </a:solidFill>
              <a:uFill>
                <a:solidFill>
                  <a:srgbClr val="ffffff"/>
                </a:solidFill>
              </a:uFill>
              <a:latin typeface="Century Gothic"/>
            </a:endParaRPr>
          </a:p>
          <a:p>
            <a:pPr lvl="1" marL="743040" indent="-285480">
              <a:lnSpc>
                <a:spcPct val="100000"/>
              </a:lnSpc>
              <a:spcBef>
                <a:spcPts val="360"/>
              </a:spcBef>
              <a:spcAft>
                <a:spcPts val="601"/>
              </a:spcAft>
              <a:buClr>
                <a:srgbClr val="ffffff"/>
              </a:buClr>
              <a:buSzPct val="80000"/>
              <a:buFont typeface="Wingdings 3" charset="2"/>
              <a:buChar char=""/>
            </a:pPr>
            <a:r>
              <a:rPr b="0" lang="en-US" sz="1800" spc="-1" strike="noStrike">
                <a:solidFill>
                  <a:srgbClr val="0f496f"/>
                </a:solidFill>
                <a:uFill>
                  <a:solidFill>
                    <a:srgbClr val="ffffff"/>
                  </a:solidFill>
                </a:uFill>
                <a:latin typeface="Century Gothic"/>
              </a:rPr>
              <a:t>Segundo nivel</a:t>
            </a:r>
            <a:endParaRPr b="0" lang="en-US" sz="1800" spc="-1" strike="noStrike">
              <a:solidFill>
                <a:srgbClr val="0f496f"/>
              </a:solidFill>
              <a:uFill>
                <a:solidFill>
                  <a:srgbClr val="ffffff"/>
                </a:solidFill>
              </a:uFill>
              <a:latin typeface="Century Gothic"/>
            </a:endParaRPr>
          </a:p>
          <a:p>
            <a:pPr lvl="2" marL="1200240" indent="-285480">
              <a:lnSpc>
                <a:spcPct val="100000"/>
              </a:lnSpc>
              <a:spcBef>
                <a:spcPts val="320"/>
              </a:spcBef>
              <a:spcAft>
                <a:spcPts val="601"/>
              </a:spcAft>
              <a:buClr>
                <a:srgbClr val="ffffff"/>
              </a:buClr>
              <a:buSzPct val="80000"/>
              <a:buFont typeface="Wingdings 3" charset="2"/>
              <a:buChar char=""/>
            </a:pPr>
            <a:r>
              <a:rPr b="0" lang="en-US" sz="1600" spc="-1" strike="noStrike">
                <a:solidFill>
                  <a:srgbClr val="0f496f"/>
                </a:solidFill>
                <a:uFill>
                  <a:solidFill>
                    <a:srgbClr val="ffffff"/>
                  </a:solidFill>
                </a:uFill>
                <a:latin typeface="Century Gothic"/>
              </a:rPr>
              <a:t>Tercer nivel</a:t>
            </a:r>
            <a:endParaRPr b="0" lang="en-US" sz="1600" spc="-1" strike="noStrike">
              <a:solidFill>
                <a:srgbClr val="0f496f"/>
              </a:solidFill>
              <a:uFill>
                <a:solidFill>
                  <a:srgbClr val="ffffff"/>
                </a:solidFill>
              </a:uFill>
              <a:latin typeface="Century Gothic"/>
            </a:endParaRPr>
          </a:p>
          <a:p>
            <a:pPr lvl="3" marL="15429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uFill>
                  <a:solidFill>
                    <a:srgbClr val="ffffff"/>
                  </a:solidFill>
                </a:uFill>
                <a:latin typeface="Century Gothic"/>
              </a:rPr>
              <a:t>Cuarto nivel</a:t>
            </a:r>
            <a:endParaRPr b="0" lang="en-US" sz="1400" spc="-1" strike="noStrike">
              <a:solidFill>
                <a:srgbClr val="0f496f"/>
              </a:solidFill>
              <a:uFill>
                <a:solidFill>
                  <a:srgbClr val="ffffff"/>
                </a:solidFill>
              </a:uFill>
              <a:latin typeface="Century Gothic"/>
            </a:endParaRPr>
          </a:p>
          <a:p>
            <a:pPr lvl="4" marL="2000160" indent="-171000">
              <a:lnSpc>
                <a:spcPct val="100000"/>
              </a:lnSpc>
              <a:spcBef>
                <a:spcPts val="281"/>
              </a:spcBef>
              <a:spcAft>
                <a:spcPts val="601"/>
              </a:spcAft>
              <a:buClr>
                <a:srgbClr val="ffffff"/>
              </a:buClr>
              <a:buSzPct val="80000"/>
              <a:buFont typeface="Wingdings 3" charset="2"/>
              <a:buChar char=""/>
            </a:pPr>
            <a:r>
              <a:rPr b="0" lang="en-US" sz="1400" spc="-1" strike="noStrike">
                <a:solidFill>
                  <a:srgbClr val="0f496f"/>
                </a:solidFill>
                <a:uFill>
                  <a:solidFill>
                    <a:srgbClr val="ffffff"/>
                  </a:solidFill>
                </a:uFill>
                <a:latin typeface="Century Gothic"/>
              </a:rPr>
              <a:t>Quinto nivel</a:t>
            </a:r>
            <a:endParaRPr b="0" lang="en-US" sz="1400" spc="-1" strike="noStrike">
              <a:solidFill>
                <a:srgbClr val="0f496f"/>
              </a:solidFill>
              <a:uFill>
                <a:solidFill>
                  <a:srgbClr val="ffffff"/>
                </a:solidFill>
              </a:uFill>
              <a:latin typeface="Century Gothic"/>
            </a:endParaRPr>
          </a:p>
        </p:txBody>
      </p:sp>
      <p:sp>
        <p:nvSpPr>
          <p:cNvPr id="58" name="PlaceHolder 8"/>
          <p:cNvSpPr>
            <a:spLocks noGrp="1"/>
          </p:cNvSpPr>
          <p:nvPr>
            <p:ph type="dt"/>
          </p:nvPr>
        </p:nvSpPr>
        <p:spPr>
          <a:xfrm>
            <a:off x="9904320" y="6172200"/>
            <a:ext cx="1599840" cy="364680"/>
          </a:xfrm>
          <a:prstGeom prst="rect">
            <a:avLst/>
          </a:prstGeom>
        </p:spPr>
        <p:txBody>
          <a:bodyPr/>
          <a:p>
            <a:pPr algn="r">
              <a:lnSpc>
                <a:spcPct val="100000"/>
              </a:lnSpc>
            </a:pPr>
            <a:fld id="{9F144702-D745-4219-B1BA-38326026449E}" type="datetime">
              <a:rPr b="0" lang="es-MX" sz="1000" spc="-1" strike="noStrike">
                <a:solidFill>
                  <a:srgbClr val="0a304a"/>
                </a:solidFill>
                <a:uFill>
                  <a:solidFill>
                    <a:srgbClr val="ffffff"/>
                  </a:solidFill>
                </a:uFill>
                <a:latin typeface="Century Gothic"/>
              </a:rPr>
              <a:t>20/05/19</a:t>
            </a:fld>
            <a:endParaRPr b="0" lang="es-MX" sz="1000" spc="-1" strike="noStrike">
              <a:solidFill>
                <a:srgbClr val="000000"/>
              </a:solidFill>
              <a:uFill>
                <a:solidFill>
                  <a:srgbClr val="ffffff"/>
                </a:solidFill>
              </a:uFill>
              <a:latin typeface="Times New Roman"/>
            </a:endParaRPr>
          </a:p>
        </p:txBody>
      </p:sp>
      <p:sp>
        <p:nvSpPr>
          <p:cNvPr id="59" name="PlaceHolder 9"/>
          <p:cNvSpPr>
            <a:spLocks noGrp="1"/>
          </p:cNvSpPr>
          <p:nvPr>
            <p:ph type="ftr"/>
          </p:nvPr>
        </p:nvSpPr>
        <p:spPr>
          <a:xfrm>
            <a:off x="684360" y="6172200"/>
            <a:ext cx="7543440" cy="364680"/>
          </a:xfrm>
          <a:prstGeom prst="rect">
            <a:avLst/>
          </a:prstGeom>
        </p:spPr>
        <p:txBody>
          <a:bodyPr/>
          <a:p>
            <a:endParaRPr b="0" lang="es-MX" sz="2400" spc="-1" strike="noStrike">
              <a:solidFill>
                <a:srgbClr val="000000"/>
              </a:solidFill>
              <a:uFill>
                <a:solidFill>
                  <a:srgbClr val="ffffff"/>
                </a:solidFill>
              </a:uFill>
              <a:latin typeface="Times New Roman"/>
            </a:endParaRPr>
          </a:p>
        </p:txBody>
      </p:sp>
      <p:sp>
        <p:nvSpPr>
          <p:cNvPr id="60" name="PlaceHolder 10"/>
          <p:cNvSpPr>
            <a:spLocks noGrp="1"/>
          </p:cNvSpPr>
          <p:nvPr>
            <p:ph type="sldNum"/>
          </p:nvPr>
        </p:nvSpPr>
        <p:spPr>
          <a:xfrm>
            <a:off x="10363320" y="5578560"/>
            <a:ext cx="1141920" cy="669600"/>
          </a:xfrm>
          <a:prstGeom prst="rect">
            <a:avLst/>
          </a:prstGeom>
        </p:spPr>
        <p:txBody>
          <a:bodyPr anchor="b"/>
          <a:p>
            <a:pPr algn="r">
              <a:lnSpc>
                <a:spcPct val="100000"/>
              </a:lnSpc>
            </a:pPr>
            <a:fld id="{35A2F9C3-B912-4BDA-B3D9-6EFEE399057F}" type="slidenum">
              <a:rPr b="0" lang="es-MX" sz="3200" spc="-1" strike="noStrike">
                <a:solidFill>
                  <a:srgbClr val="0a304a"/>
                </a:solidFill>
                <a:uFill>
                  <a:solidFill>
                    <a:srgbClr val="ffffff"/>
                  </a:solidFill>
                </a:uFill>
                <a:latin typeface="Century Gothic"/>
              </a:rPr>
              <a:t>&lt;number&gt;</a:t>
            </a:fld>
            <a:endParaRPr b="0" lang="es-MX" sz="3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Line 1"/>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98" name="Line 2"/>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99" name="Line 3"/>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00" name="Line 4"/>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01" name="Line 5"/>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02" name="CustomShape 6"/>
          <p:cNvSpPr/>
          <p:nvPr/>
        </p:nvSpPr>
        <p:spPr>
          <a:xfrm>
            <a:off x="0" y="0"/>
            <a:ext cx="12191760" cy="685764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a:gradFill>
          <a:ln>
            <a:noFill/>
          </a:ln>
        </p:spPr>
        <p:style>
          <a:lnRef idx="2">
            <a:schemeClr val="accent1">
              <a:shade val="50000"/>
            </a:schemeClr>
          </a:lnRef>
          <a:fillRef idx="1">
            <a:schemeClr val="accent1"/>
          </a:fillRef>
          <a:effectRef idx="0">
            <a:schemeClr val="accent1"/>
          </a:effectRef>
          <a:fontRef idx="minor"/>
        </p:style>
      </p:sp>
      <p:sp>
        <p:nvSpPr>
          <p:cNvPr id="103" name="CustomShape 7"/>
          <p:cNvSpPr/>
          <p:nvPr/>
        </p:nvSpPr>
        <p:spPr>
          <a:xfrm>
            <a:off x="628200" y="620640"/>
            <a:ext cx="10935360" cy="5286600"/>
          </a:xfrm>
          <a:prstGeom prst="snip2DiagRect">
            <a:avLst>
              <a:gd name="adj1" fmla="val 10787"/>
              <a:gd name="adj2" fmla="val 0"/>
            </a:avLst>
          </a:prstGeom>
          <a:solidFill>
            <a:schemeClr val="tx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04" name="Imagen 3" descr=""/>
          <p:cNvPicPr/>
          <p:nvPr/>
        </p:nvPicPr>
        <p:blipFill>
          <a:blip r:embed="rId1"/>
          <a:srcRect l="10691" t="26560" r="68762" b="55615"/>
          <a:stretch/>
        </p:blipFill>
        <p:spPr>
          <a:xfrm>
            <a:off x="1015920" y="786240"/>
            <a:ext cx="10159560" cy="4955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23"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24"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25"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226"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227" name="CustomShape 6"/>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228" name="CustomShape 7"/>
          <p:cNvSpPr/>
          <p:nvPr/>
        </p:nvSpPr>
        <p:spPr>
          <a:xfrm>
            <a:off x="7662240" y="820080"/>
            <a:ext cx="3809520" cy="2464560"/>
          </a:xfrm>
          <a:prstGeom prst="rect">
            <a:avLst/>
          </a:prstGeom>
          <a:noFill/>
          <a:ln>
            <a:noFill/>
          </a:ln>
        </p:spPr>
        <p:style>
          <a:lnRef idx="0"/>
          <a:fillRef idx="0"/>
          <a:effectRef idx="0"/>
          <a:fontRef idx="minor"/>
        </p:style>
        <p:txBody>
          <a:bodyPr anchor="b">
            <a:normAutofit/>
          </a:bodyPr>
          <a:p>
            <a:pPr algn="ctr">
              <a:lnSpc>
                <a:spcPct val="90000"/>
              </a:lnSpc>
              <a:spcAft>
                <a:spcPts val="601"/>
              </a:spcAft>
            </a:pPr>
            <a:r>
              <a:rPr b="0" lang="es-MX" sz="4400" spc="-1" strike="noStrike" cap="all">
                <a:solidFill>
                  <a:srgbClr val="000000"/>
                </a:solidFill>
                <a:uFill>
                  <a:solidFill>
                    <a:srgbClr val="ffffff"/>
                  </a:solidFill>
                </a:uFill>
                <a:latin typeface="comic"/>
              </a:rPr>
              <a:t>SALDO ESTADO DE CUENTA </a:t>
            </a:r>
            <a:endParaRPr b="0" lang="es-MX" sz="4400" spc="-1" strike="noStrike">
              <a:solidFill>
                <a:srgbClr val="000000"/>
              </a:solidFill>
              <a:uFill>
                <a:solidFill>
                  <a:srgbClr val="ffffff"/>
                </a:solidFill>
              </a:uFill>
              <a:latin typeface="Arial"/>
            </a:endParaRPr>
          </a:p>
          <a:p>
            <a:pPr algn="ctr">
              <a:lnSpc>
                <a:spcPct val="90000"/>
              </a:lnSpc>
              <a:spcAft>
                <a:spcPts val="601"/>
              </a:spcAft>
            </a:pPr>
            <a:r>
              <a:rPr b="0" lang="es-MX" sz="4400" spc="-1" strike="noStrike" cap="all">
                <a:solidFill>
                  <a:srgbClr val="000000"/>
                </a:solidFill>
                <a:uFill>
                  <a:solidFill>
                    <a:srgbClr val="ffffff"/>
                  </a:solidFill>
                </a:uFill>
                <a:latin typeface="comic"/>
              </a:rPr>
              <a:t>ABRIL 2018 </a:t>
            </a:r>
            <a:endParaRPr b="0" lang="es-MX" sz="4400" spc="-1" strike="noStrike">
              <a:solidFill>
                <a:srgbClr val="000000"/>
              </a:solidFill>
              <a:uFill>
                <a:solidFill>
                  <a:srgbClr val="ffffff"/>
                </a:solidFill>
              </a:uFill>
              <a:latin typeface="Arial"/>
            </a:endParaRPr>
          </a:p>
        </p:txBody>
      </p:sp>
      <p:sp>
        <p:nvSpPr>
          <p:cNvPr id="229" name="CustomShape 8"/>
          <p:cNvSpPr/>
          <p:nvPr/>
        </p:nvSpPr>
        <p:spPr>
          <a:xfrm>
            <a:off x="633960" y="620640"/>
            <a:ext cx="6418440" cy="5286600"/>
          </a:xfrm>
          <a:prstGeom prst="snip2DiagRect">
            <a:avLst>
              <a:gd name="adj1" fmla="val 10973"/>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230" name="Imagen 19" descr=""/>
          <p:cNvPicPr/>
          <p:nvPr/>
        </p:nvPicPr>
        <p:blipFill>
          <a:blip r:embed="rId1"/>
          <a:srcRect l="5263" t="28676" r="48570" b="13661"/>
          <a:stretch/>
        </p:blipFill>
        <p:spPr>
          <a:xfrm>
            <a:off x="1101240" y="1349640"/>
            <a:ext cx="5450040" cy="3828960"/>
          </a:xfrm>
          <a:prstGeom prst="rect">
            <a:avLst/>
          </a:prstGeom>
          <a:ln>
            <a:noFill/>
          </a:ln>
        </p:spPr>
      </p:pic>
      <p:sp>
        <p:nvSpPr>
          <p:cNvPr id="231" name="Line 9"/>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32" name="Line 10"/>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33" name="Line 11"/>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34" name="Line 12"/>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235" name="Line 13"/>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CustomShape 1"/>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237" name="CustomShape 2"/>
          <p:cNvSpPr/>
          <p:nvPr/>
        </p:nvSpPr>
        <p:spPr>
          <a:xfrm>
            <a:off x="7528680" y="1430640"/>
            <a:ext cx="3971520" cy="2345400"/>
          </a:xfrm>
          <a:prstGeom prst="rect">
            <a:avLst/>
          </a:prstGeom>
          <a:noFill/>
          <a:ln>
            <a:noFill/>
          </a:ln>
        </p:spPr>
        <p:style>
          <a:lnRef idx="0"/>
          <a:fillRef idx="0"/>
          <a:effectRef idx="0"/>
          <a:fontRef idx="minor"/>
        </p:style>
        <p:txBody>
          <a:bodyPr anchor="b">
            <a:normAutofit/>
          </a:bodyPr>
          <a:p>
            <a:pPr algn="ctr">
              <a:lnSpc>
                <a:spcPct val="100000"/>
              </a:lnSpc>
              <a:spcAft>
                <a:spcPts val="601"/>
              </a:spcAft>
            </a:pPr>
            <a:r>
              <a:rPr b="0" lang="es-MX" sz="4800" spc="-1" strike="noStrike" cap="all">
                <a:solidFill>
                  <a:srgbClr val="000000"/>
                </a:solidFill>
                <a:uFill>
                  <a:solidFill>
                    <a:srgbClr val="ffffff"/>
                  </a:solidFill>
                </a:uFill>
                <a:latin typeface="comic"/>
              </a:rPr>
              <a:t>APORTACION VOLUNTARIA PINTURA</a:t>
            </a:r>
            <a:endParaRPr b="0" lang="es-MX" sz="4800" spc="-1" strike="noStrike">
              <a:solidFill>
                <a:srgbClr val="000000"/>
              </a:solidFill>
              <a:uFill>
                <a:solidFill>
                  <a:srgbClr val="ffffff"/>
                </a:solidFill>
              </a:uFill>
              <a:latin typeface="Arial"/>
            </a:endParaRPr>
          </a:p>
        </p:txBody>
      </p:sp>
      <p:sp>
        <p:nvSpPr>
          <p:cNvPr id="238" name="CustomShape 3"/>
          <p:cNvSpPr/>
          <p:nvPr/>
        </p:nvSpPr>
        <p:spPr>
          <a:xfrm>
            <a:off x="633960" y="620640"/>
            <a:ext cx="6418440" cy="5286600"/>
          </a:xfrm>
          <a:prstGeom prst="snip2DiagRect">
            <a:avLst>
              <a:gd name="adj1" fmla="val 10973"/>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239" name="Imagen 19" descr=""/>
          <p:cNvPicPr/>
          <p:nvPr/>
        </p:nvPicPr>
        <p:blipFill>
          <a:blip r:embed="rId1"/>
          <a:srcRect l="6278" t="29882" r="37029" b="13061"/>
          <a:stretch/>
        </p:blipFill>
        <p:spPr>
          <a:xfrm>
            <a:off x="808560" y="1721160"/>
            <a:ext cx="6036480" cy="3155040"/>
          </a:xfrm>
          <a:prstGeom prst="rect">
            <a:avLst/>
          </a:prstGeom>
          <a:ln>
            <a:noFill/>
          </a:ln>
        </p:spPr>
      </p:pic>
      <p:sp>
        <p:nvSpPr>
          <p:cNvPr id="240" name="Line 4"/>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41" name="Line 5"/>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42" name="Line 6"/>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43" name="Line 7"/>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244" name="Line 8"/>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46"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47"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48"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249"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250" name="CustomShape 6"/>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251" name="TextShape 7"/>
          <p:cNvSpPr txBox="1"/>
          <p:nvPr/>
        </p:nvSpPr>
        <p:spPr>
          <a:xfrm>
            <a:off x="6145200" y="1093320"/>
            <a:ext cx="5408280" cy="2451240"/>
          </a:xfrm>
          <a:prstGeom prst="rect">
            <a:avLst/>
          </a:prstGeom>
          <a:noFill/>
          <a:ln>
            <a:noFill/>
          </a:ln>
        </p:spPr>
        <p:txBody>
          <a:bodyPr anchor="b">
            <a:normAutofit/>
          </a:bodyPr>
          <a:p>
            <a:pPr algn="ctr">
              <a:lnSpc>
                <a:spcPct val="100000"/>
              </a:lnSpc>
            </a:pPr>
            <a:r>
              <a:rPr b="0" lang="en-US" sz="3600" spc="-1" strike="noStrike" cap="all">
                <a:solidFill>
                  <a:srgbClr val="000000"/>
                </a:solidFill>
                <a:uFill>
                  <a:solidFill>
                    <a:srgbClr val="ffffff"/>
                  </a:solidFill>
                </a:uFill>
                <a:latin typeface="comic"/>
              </a:rPr>
              <a:t>GASTO DE LAS PODAS DE</a:t>
            </a:r>
            <a:br/>
            <a:br/>
            <a:r>
              <a:rPr b="0" lang="en-US" sz="3600" spc="-1" strike="noStrike" cap="all">
                <a:solidFill>
                  <a:srgbClr val="000000"/>
                </a:solidFill>
                <a:uFill>
                  <a:solidFill>
                    <a:srgbClr val="ffffff"/>
                  </a:solidFill>
                </a:uFill>
                <a:latin typeface="comic"/>
              </a:rPr>
              <a:t>* BOSQUE DE TEPOZAN</a:t>
            </a:r>
            <a:br/>
            <a:r>
              <a:rPr b="0" lang="en-US" sz="3600" spc="-1" strike="noStrike" cap="all">
                <a:solidFill>
                  <a:srgbClr val="000000"/>
                </a:solidFill>
                <a:uFill>
                  <a:solidFill>
                    <a:srgbClr val="ffffff"/>
                  </a:solidFill>
                </a:uFill>
                <a:latin typeface="comic"/>
              </a:rPr>
              <a:t>* CERRADA DE OLMO</a:t>
            </a:r>
            <a:br/>
            <a:r>
              <a:rPr b="0" lang="en-US" sz="3600" spc="-1" strike="noStrike" cap="all">
                <a:solidFill>
                  <a:srgbClr val="000000"/>
                </a:solidFill>
                <a:uFill>
                  <a:solidFill>
                    <a:srgbClr val="ffffff"/>
                  </a:solidFill>
                </a:uFill>
                <a:latin typeface="comic"/>
              </a:rPr>
              <a:t>* CERRADA DE TEJOCOTE</a:t>
            </a:r>
            <a:endParaRPr b="0" lang="en-US" sz="3600" spc="-1" strike="noStrike">
              <a:solidFill>
                <a:srgbClr val="ffffff"/>
              </a:solidFill>
              <a:uFill>
                <a:solidFill>
                  <a:srgbClr val="ffffff"/>
                </a:solidFill>
              </a:uFill>
              <a:latin typeface="Century Gothic"/>
            </a:endParaRPr>
          </a:p>
        </p:txBody>
      </p:sp>
      <p:sp>
        <p:nvSpPr>
          <p:cNvPr id="252" name="CustomShape 8"/>
          <p:cNvSpPr/>
          <p:nvPr/>
        </p:nvSpPr>
        <p:spPr>
          <a:xfrm>
            <a:off x="633960" y="620640"/>
            <a:ext cx="4977000" cy="5286600"/>
          </a:xfrm>
          <a:prstGeom prst="snip2DiagRect">
            <a:avLst>
              <a:gd name="adj1" fmla="val 9763"/>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253" name="Imagen 3" descr=""/>
          <p:cNvPicPr/>
          <p:nvPr/>
        </p:nvPicPr>
        <p:blipFill>
          <a:blip r:embed="rId1"/>
          <a:srcRect l="18159" t="35010" r="38897" b="21511"/>
          <a:stretch/>
        </p:blipFill>
        <p:spPr>
          <a:xfrm>
            <a:off x="1138680" y="2136600"/>
            <a:ext cx="3996720" cy="2275920"/>
          </a:xfrm>
          <a:prstGeom prst="rect">
            <a:avLst/>
          </a:prstGeom>
          <a:ln>
            <a:noFill/>
          </a:ln>
        </p:spPr>
      </p:pic>
      <p:sp>
        <p:nvSpPr>
          <p:cNvPr id="254" name="Line 9"/>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55" name="Line 10"/>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56" name="Line 11"/>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57" name="Line 12"/>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258" name="Line 13"/>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472200" y="326160"/>
            <a:ext cx="4730760" cy="667440"/>
          </a:xfrm>
          <a:prstGeom prst="rect">
            <a:avLst/>
          </a:prstGeom>
          <a:noFill/>
          <a:ln>
            <a:noFill/>
          </a:ln>
        </p:spPr>
        <p:txBody>
          <a:bodyPr anchor="ctr"/>
          <a:p>
            <a:pPr>
              <a:lnSpc>
                <a:spcPct val="100000"/>
              </a:lnSpc>
            </a:pPr>
            <a:r>
              <a:rPr b="0" lang="en-US" sz="4000" spc="-1" strike="noStrike" cap="all">
                <a:solidFill>
                  <a:srgbClr val="000000"/>
                </a:solidFill>
                <a:uFill>
                  <a:solidFill>
                    <a:srgbClr val="ffffff"/>
                  </a:solidFill>
                </a:uFill>
                <a:latin typeface="comic"/>
              </a:rPr>
              <a:t>Mención especial</a:t>
            </a:r>
            <a:endParaRPr b="0" lang="en-US" sz="4000" spc="-1" strike="noStrike">
              <a:solidFill>
                <a:srgbClr val="ffffff"/>
              </a:solidFill>
              <a:uFill>
                <a:solidFill>
                  <a:srgbClr val="ffffff"/>
                </a:solidFill>
              </a:uFill>
              <a:latin typeface="Century Gothic"/>
            </a:endParaRPr>
          </a:p>
        </p:txBody>
      </p:sp>
      <p:sp>
        <p:nvSpPr>
          <p:cNvPr id="260" name="CustomShape 2"/>
          <p:cNvSpPr/>
          <p:nvPr/>
        </p:nvSpPr>
        <p:spPr>
          <a:xfrm>
            <a:off x="563040" y="1726200"/>
            <a:ext cx="10548360" cy="1944360"/>
          </a:xfrm>
          <a:prstGeom prst="rect">
            <a:avLst/>
          </a:prstGeom>
          <a:noFill/>
          <a:ln>
            <a:noFill/>
          </a:ln>
        </p:spPr>
        <p:style>
          <a:lnRef idx="0"/>
          <a:fillRef idx="0"/>
          <a:effectRef idx="0"/>
          <a:fontRef idx="minor"/>
        </p:style>
        <p:txBody>
          <a:bodyPr lIns="90000" rIns="90000" tIns="45000" bIns="45000"/>
          <a:p>
            <a:pPr algn="just">
              <a:lnSpc>
                <a:spcPct val="107000"/>
              </a:lnSpc>
              <a:spcAft>
                <a:spcPts val="799"/>
              </a:spcAft>
            </a:pPr>
            <a:r>
              <a:rPr b="0" lang="es-MX" sz="1800" spc="-1" strike="noStrike">
                <a:solidFill>
                  <a:srgbClr val="000000"/>
                </a:solidFill>
                <a:uFill>
                  <a:solidFill>
                    <a:srgbClr val="ffffff"/>
                  </a:solidFill>
                </a:uFill>
                <a:latin typeface="Arial"/>
                <a:ea typeface="Calibri"/>
              </a:rPr>
              <a:t>Sr. ANTONIO MENDIETA HERNANDEZ              dono corbatines de ABRIL Y MAYO 2019</a:t>
            </a:r>
            <a:endParaRPr b="0" lang="es-MX" sz="1800" spc="-1" strike="noStrike">
              <a:solidFill>
                <a:srgbClr val="000000"/>
              </a:solidFill>
              <a:uFill>
                <a:solidFill>
                  <a:srgbClr val="ffffff"/>
                </a:solidFill>
              </a:uFill>
              <a:latin typeface="Arial"/>
            </a:endParaRPr>
          </a:p>
          <a:p>
            <a:pPr algn="just">
              <a:lnSpc>
                <a:spcPct val="107000"/>
              </a:lnSpc>
              <a:spcAft>
                <a:spcPts val="799"/>
              </a:spcAft>
            </a:pPr>
            <a:r>
              <a:rPr b="0" lang="es-MX" sz="1800" spc="-1" strike="noStrike">
                <a:solidFill>
                  <a:srgbClr val="000000"/>
                </a:solidFill>
                <a:uFill>
                  <a:solidFill>
                    <a:srgbClr val="ffffff"/>
                  </a:solidFill>
                </a:uFill>
                <a:latin typeface="Arial"/>
                <a:ea typeface="Calibri"/>
              </a:rPr>
              <a:t>Sr. MIZRRAIM DIONISIO CORTES EDUARDO   dono 10 litros de tiner y 1 cubeta de pintura de 20 LT</a:t>
            </a:r>
            <a:endParaRPr b="0" lang="es-MX" sz="1800" spc="-1" strike="noStrike">
              <a:solidFill>
                <a:srgbClr val="000000"/>
              </a:solidFill>
              <a:uFill>
                <a:solidFill>
                  <a:srgbClr val="ffffff"/>
                </a:solidFill>
              </a:uFill>
              <a:latin typeface="Arial"/>
            </a:endParaRPr>
          </a:p>
          <a:p>
            <a:pPr algn="just">
              <a:lnSpc>
                <a:spcPct val="107000"/>
              </a:lnSpc>
              <a:spcAft>
                <a:spcPts val="799"/>
              </a:spcAft>
            </a:pPr>
            <a:r>
              <a:rPr b="0" lang="es-MX" sz="1800" spc="-1" strike="noStrike">
                <a:solidFill>
                  <a:srgbClr val="000000"/>
                </a:solidFill>
                <a:uFill>
                  <a:solidFill>
                    <a:srgbClr val="ffffff"/>
                  </a:solidFill>
                </a:uFill>
                <a:latin typeface="Arial"/>
                <a:ea typeface="Calibri"/>
              </a:rPr>
              <a:t>Sra. IRIADNA SALERO ENRRIQUEZ                   dono 5 litros de tiner y 5 litros de pintura blanca.</a:t>
            </a:r>
            <a:endParaRPr b="0" lang="es-MX" sz="1800" spc="-1" strike="noStrike">
              <a:solidFill>
                <a:srgbClr val="000000"/>
              </a:solidFill>
              <a:uFill>
                <a:solidFill>
                  <a:srgbClr val="ffffff"/>
                </a:solidFill>
              </a:uFill>
              <a:latin typeface="Arial"/>
            </a:endParaRPr>
          </a:p>
          <a:p>
            <a:pPr algn="just">
              <a:lnSpc>
                <a:spcPct val="107000"/>
              </a:lnSpc>
              <a:spcAft>
                <a:spcPts val="799"/>
              </a:spcAft>
            </a:pPr>
            <a:r>
              <a:rPr b="0" lang="es-MX" sz="1800" spc="-1" strike="noStrike">
                <a:solidFill>
                  <a:srgbClr val="000000"/>
                </a:solidFill>
                <a:uFill>
                  <a:solidFill>
                    <a:srgbClr val="ffffff"/>
                  </a:solidFill>
                </a:uFill>
                <a:latin typeface="Arial"/>
                <a:ea typeface="Calibri"/>
              </a:rPr>
              <a:t>Sr. JOSE BARBARITO VIERA REBOLLEDO        la aportación y diseño de una página web.</a:t>
            </a:r>
            <a:endParaRPr b="0" lang="es-MX" sz="1800" spc="-1" strike="noStrike">
              <a:solidFill>
                <a:srgbClr val="000000"/>
              </a:solidFill>
              <a:uFill>
                <a:solidFill>
                  <a:srgbClr val="ffffff"/>
                </a:solidFill>
              </a:uFill>
              <a:latin typeface="Arial"/>
            </a:endParaRPr>
          </a:p>
          <a:p>
            <a:pPr algn="just">
              <a:lnSpc>
                <a:spcPct val="107000"/>
              </a:lnSpc>
              <a:spcAft>
                <a:spcPts val="799"/>
              </a:spcAft>
            </a:pPr>
            <a:r>
              <a:rPr b="0" lang="es-MX" sz="1800" spc="-1" strike="noStrike">
                <a:solidFill>
                  <a:srgbClr val="000000"/>
                </a:solidFill>
                <a:uFill>
                  <a:solidFill>
                    <a:srgbClr val="ffffff"/>
                  </a:solidFill>
                </a:uFill>
                <a:latin typeface="Arial"/>
                <a:ea typeface="Calibri"/>
              </a:rPr>
              <a:t>Srta PERLA IVONNE TREJO TIERRABLANCA    2 bloc de recibos</a:t>
            </a:r>
            <a:endParaRPr b="0" lang="es-MX" sz="1800" spc="-1" strike="noStrike">
              <a:solidFill>
                <a:srgbClr val="000000"/>
              </a:solidFill>
              <a:uFill>
                <a:solidFill>
                  <a:srgbClr val="ffffff"/>
                </a:solidFill>
              </a:uFill>
              <a:latin typeface="Arial"/>
            </a:endParaRPr>
          </a:p>
        </p:txBody>
      </p:sp>
      <p:sp>
        <p:nvSpPr>
          <p:cNvPr id="261" name="CustomShape 3"/>
          <p:cNvSpPr/>
          <p:nvPr/>
        </p:nvSpPr>
        <p:spPr>
          <a:xfrm>
            <a:off x="947520" y="4287240"/>
            <a:ext cx="9455040" cy="1336320"/>
          </a:xfrm>
          <a:prstGeom prst="rect">
            <a:avLst/>
          </a:prstGeom>
          <a:noFill/>
          <a:ln>
            <a:noFill/>
          </a:ln>
        </p:spPr>
        <p:style>
          <a:lnRef idx="0"/>
          <a:fillRef idx="0"/>
          <a:effectRef idx="0"/>
          <a:fontRef idx="minor"/>
        </p:style>
        <p:txBody>
          <a:bodyPr lIns="90000" rIns="90000" tIns="45000" bIns="45000"/>
          <a:p>
            <a:pPr algn="just">
              <a:lnSpc>
                <a:spcPct val="107000"/>
              </a:lnSpc>
              <a:spcAft>
                <a:spcPts val="799"/>
              </a:spcAft>
            </a:pPr>
            <a:r>
              <a:rPr b="0" lang="es-MX" sz="2400" spc="-1" strike="noStrike">
                <a:solidFill>
                  <a:srgbClr val="000000"/>
                </a:solidFill>
                <a:uFill>
                  <a:solidFill>
                    <a:srgbClr val="ffffff"/>
                  </a:solidFill>
                </a:uFill>
                <a:latin typeface="Arial"/>
                <a:ea typeface="Calibri"/>
              </a:rPr>
              <a:t>NOTA. </a:t>
            </a:r>
            <a:r>
              <a:rPr b="0" lang="es-MX" sz="1800" spc="-1" strike="noStrike">
                <a:solidFill>
                  <a:srgbClr val="000000"/>
                </a:solidFill>
                <a:uFill>
                  <a:solidFill>
                    <a:srgbClr val="ffffff"/>
                  </a:solidFill>
                </a:uFill>
                <a:latin typeface="Arial"/>
                <a:ea typeface="Calibri"/>
              </a:rPr>
              <a:t>En dicha página se colocará las hojas de los pagos por cerrada y casa para que sepamos los vecinos morosos. Así mismo todos los gastos que va generando la administración para el bienestar de las 3 calles. Se publicarán juntas y hojas de desglose de gastos para Aser mas trasparente dicha admiración </a:t>
            </a:r>
            <a:endParaRPr b="0" lang="es-MX"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848160" y="1821240"/>
            <a:ext cx="9859320" cy="3184200"/>
          </a:xfrm>
          <a:prstGeom prst="rect">
            <a:avLst/>
          </a:prstGeom>
          <a:noFill/>
          <a:ln>
            <a:noFill/>
          </a:ln>
        </p:spPr>
        <p:style>
          <a:lnRef idx="0"/>
          <a:fillRef idx="0"/>
          <a:effectRef idx="0"/>
          <a:fontRef idx="minor"/>
        </p:style>
        <p:txBody>
          <a:bodyPr lIns="90000" rIns="90000" tIns="45000" bIns="45000"/>
          <a:p>
            <a:pPr algn="just">
              <a:lnSpc>
                <a:spcPct val="107000"/>
              </a:lnSpc>
              <a:spcAft>
                <a:spcPts val="799"/>
              </a:spcAft>
            </a:pPr>
            <a:r>
              <a:rPr b="0" lang="es-MX" sz="3200" spc="-1" strike="noStrike">
                <a:solidFill>
                  <a:srgbClr val="000000"/>
                </a:solidFill>
                <a:uFill>
                  <a:solidFill>
                    <a:srgbClr val="ffffff"/>
                  </a:solidFill>
                </a:uFill>
                <a:latin typeface="Arial"/>
                <a:ea typeface="Calibri"/>
              </a:rPr>
              <a:t>Agradecimiento a todos los vecinos que nos apoyaron con su TIEMPO. En las pintas de guarniciones, así como en la poda de las casas ya que el TIEMPO también es una aportación muy importante en este gran proyecto. De mejoras para vivir mejor día a día vecinos.</a:t>
            </a:r>
            <a:endParaRPr b="0" lang="es-MX" sz="3200" spc="-1" strike="noStrike">
              <a:solidFill>
                <a:srgbClr val="000000"/>
              </a:solidFill>
              <a:uFill>
                <a:solidFill>
                  <a:srgbClr val="ffffff"/>
                </a:solidFill>
              </a:uFill>
              <a:latin typeface="Arial"/>
            </a:endParaRPr>
          </a:p>
        </p:txBody>
      </p:sp>
      <p:sp>
        <p:nvSpPr>
          <p:cNvPr id="263" name="CustomShape 2"/>
          <p:cNvSpPr/>
          <p:nvPr/>
        </p:nvSpPr>
        <p:spPr>
          <a:xfrm>
            <a:off x="1665720" y="551160"/>
            <a:ext cx="8224920" cy="699840"/>
          </a:xfrm>
          <a:prstGeom prst="rect">
            <a:avLst/>
          </a:prstGeom>
          <a:noFill/>
          <a:ln>
            <a:noFill/>
          </a:ln>
        </p:spPr>
        <p:style>
          <a:lnRef idx="0"/>
          <a:fillRef idx="0"/>
          <a:effectRef idx="0"/>
          <a:fontRef idx="minor"/>
        </p:style>
        <p:txBody>
          <a:bodyPr wrap="none" lIns="90000" rIns="90000" tIns="45000" bIns="45000"/>
          <a:p>
            <a:pPr algn="ctr">
              <a:lnSpc>
                <a:spcPct val="107000"/>
              </a:lnSpc>
              <a:spcAft>
                <a:spcPts val="799"/>
              </a:spcAft>
            </a:pPr>
            <a:r>
              <a:rPr b="1" lang="es-MX" sz="4000" spc="-1" strike="noStrike">
                <a:solidFill>
                  <a:srgbClr val="000000"/>
                </a:solidFill>
                <a:uFill>
                  <a:solidFill>
                    <a:srgbClr val="ffffff"/>
                  </a:solidFill>
                </a:uFill>
                <a:latin typeface="comic"/>
                <a:ea typeface="Calibri"/>
              </a:rPr>
              <a:t>AGRADECIMIENTO ESPECIAL</a:t>
            </a:r>
            <a:endParaRPr b="0" lang="es-MX" sz="4000" spc="-1" strike="noStrike">
              <a:solidFill>
                <a:srgbClr val="000000"/>
              </a:solidFill>
              <a:uFill>
                <a:solidFill>
                  <a:srgbClr val="ffffff"/>
                </a:solidFill>
              </a:uFill>
              <a:latin typeface="Arial"/>
            </a:endParaRPr>
          </a:p>
        </p:txBody>
      </p:sp>
      <p:sp>
        <p:nvSpPr>
          <p:cNvPr id="264" name="CustomShape 3"/>
          <p:cNvSpPr/>
          <p:nvPr/>
        </p:nvSpPr>
        <p:spPr>
          <a:xfrm>
            <a:off x="1861920" y="5704560"/>
            <a:ext cx="8467920" cy="759600"/>
          </a:xfrm>
          <a:prstGeom prst="rect">
            <a:avLst/>
          </a:prstGeom>
          <a:noFill/>
          <a:ln>
            <a:noFill/>
          </a:ln>
        </p:spPr>
        <p:style>
          <a:lnRef idx="0"/>
          <a:fillRef idx="0"/>
          <a:effectRef idx="0"/>
          <a:fontRef idx="minor"/>
        </p:style>
        <p:txBody>
          <a:bodyPr lIns="90000" rIns="90000" tIns="45000" bIns="45000"/>
          <a:p>
            <a:pPr algn="ctr">
              <a:lnSpc>
                <a:spcPct val="107000"/>
              </a:lnSpc>
              <a:spcAft>
                <a:spcPts val="799"/>
              </a:spcAft>
            </a:pPr>
            <a:r>
              <a:rPr b="0" lang="es-MX" sz="1800" spc="-1" strike="noStrike">
                <a:solidFill>
                  <a:srgbClr val="000000"/>
                </a:solidFill>
                <a:uFill>
                  <a:solidFill>
                    <a:srgbClr val="ffffff"/>
                  </a:solidFill>
                </a:uFill>
                <a:latin typeface="Calibri"/>
                <a:ea typeface="Calibri"/>
              </a:rPr>
              <a:t>A T E N T A M E N T E</a:t>
            </a:r>
            <a:endParaRPr b="0" lang="es-MX" sz="1800" spc="-1" strike="noStrike">
              <a:solidFill>
                <a:srgbClr val="000000"/>
              </a:solidFill>
              <a:uFill>
                <a:solidFill>
                  <a:srgbClr val="ffffff"/>
                </a:solidFill>
              </a:uFill>
              <a:latin typeface="Arial"/>
            </a:endParaRPr>
          </a:p>
          <a:p>
            <a:pPr algn="ctr">
              <a:lnSpc>
                <a:spcPct val="107000"/>
              </a:lnSpc>
              <a:spcAft>
                <a:spcPts val="799"/>
              </a:spcAft>
            </a:pPr>
            <a:r>
              <a:rPr b="0" lang="es-MX" sz="1800" spc="-1" strike="noStrike">
                <a:solidFill>
                  <a:srgbClr val="000000"/>
                </a:solidFill>
                <a:uFill>
                  <a:solidFill>
                    <a:srgbClr val="ffffff"/>
                  </a:solidFill>
                </a:uFill>
                <a:latin typeface="Calibri"/>
                <a:ea typeface="Calibri"/>
              </a:rPr>
              <a:t>COMITÉ DE VECINAL BOSQUE DE TEPOSAN CERRADA DE OLMO Y CERRADA DE TEJOCOTE</a:t>
            </a:r>
            <a:endParaRPr b="0" lang="es-MX"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06"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07"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08"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09"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10" name="CustomShape 6"/>
          <p:cNvSpPr/>
          <p:nvPr/>
        </p:nvSpPr>
        <p:spPr>
          <a:xfrm>
            <a:off x="0" y="0"/>
            <a:ext cx="12191760" cy="685764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a:gradFill>
          <a:ln>
            <a:noFill/>
          </a:ln>
        </p:spPr>
        <p:style>
          <a:lnRef idx="2">
            <a:schemeClr val="accent1">
              <a:shade val="50000"/>
            </a:schemeClr>
          </a:lnRef>
          <a:fillRef idx="1">
            <a:schemeClr val="accent1"/>
          </a:fillRef>
          <a:effectRef idx="0">
            <a:schemeClr val="accent1"/>
          </a:effectRef>
          <a:fontRef idx="minor"/>
        </p:style>
      </p:sp>
      <p:sp>
        <p:nvSpPr>
          <p:cNvPr id="111" name="TextShape 7"/>
          <p:cNvSpPr txBox="1"/>
          <p:nvPr/>
        </p:nvSpPr>
        <p:spPr>
          <a:xfrm>
            <a:off x="1010160" y="5308560"/>
            <a:ext cx="8537760" cy="735840"/>
          </a:xfrm>
          <a:prstGeom prst="rect">
            <a:avLst/>
          </a:prstGeom>
          <a:noFill/>
          <a:ln>
            <a:noFill/>
          </a:ln>
        </p:spPr>
        <p:txBody>
          <a:bodyPr anchor="b">
            <a:normAutofit/>
          </a:bodyPr>
          <a:p>
            <a:pPr>
              <a:lnSpc>
                <a:spcPct val="90000"/>
              </a:lnSpc>
            </a:pPr>
            <a:r>
              <a:rPr b="0" lang="en-US" sz="4100" spc="-1" strike="noStrike" cap="all">
                <a:solidFill>
                  <a:srgbClr val="000000"/>
                </a:solidFill>
                <a:uFill>
                  <a:solidFill>
                    <a:srgbClr val="ffffff"/>
                  </a:solidFill>
                </a:uFill>
                <a:latin typeface="comic"/>
              </a:rPr>
              <a:t>DEPOSITO DE RECUPERACION 2018</a:t>
            </a:r>
            <a:endParaRPr b="0" lang="en-US" sz="4100" spc="-1" strike="noStrike">
              <a:solidFill>
                <a:srgbClr val="ffffff"/>
              </a:solidFill>
              <a:uFill>
                <a:solidFill>
                  <a:srgbClr val="ffffff"/>
                </a:solidFill>
              </a:uFill>
              <a:latin typeface="Century Gothic"/>
            </a:endParaRPr>
          </a:p>
        </p:txBody>
      </p:sp>
      <p:sp>
        <p:nvSpPr>
          <p:cNvPr id="112" name="Line 8"/>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13" name="Line 9"/>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14" name="Line 10"/>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15" name="Line 11"/>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16" name="Line 12"/>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17" name="CustomShape 13"/>
          <p:cNvSpPr/>
          <p:nvPr/>
        </p:nvSpPr>
        <p:spPr>
          <a:xfrm>
            <a:off x="672120" y="690840"/>
            <a:ext cx="9615240" cy="3606840"/>
          </a:xfrm>
          <a:prstGeom prst="snip2DiagRect">
            <a:avLst>
              <a:gd name="adj1" fmla="val 12305"/>
              <a:gd name="adj2" fmla="val 0"/>
            </a:avLst>
          </a:prstGeom>
          <a:solidFill>
            <a:schemeClr val="tx1"/>
          </a:solidFill>
          <a:ln>
            <a:solidFill>
              <a:srgbClr val="ffffff"/>
            </a:solidFill>
            <a:round/>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18" name="Imagen 28" descr=""/>
          <p:cNvPicPr/>
          <p:nvPr/>
        </p:nvPicPr>
        <p:blipFill>
          <a:blip r:embed="rId1"/>
          <a:srcRect l="0" t="20074" r="0" b="17141"/>
          <a:stretch/>
        </p:blipFill>
        <p:spPr>
          <a:xfrm>
            <a:off x="834840" y="853920"/>
            <a:ext cx="9289800" cy="32803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20"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21"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22"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23"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24" name="CustomShape 6"/>
          <p:cNvSpPr/>
          <p:nvPr/>
        </p:nvSpPr>
        <p:spPr>
          <a:xfrm>
            <a:off x="0" y="0"/>
            <a:ext cx="12191760" cy="685764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a:gradFill>
          <a:ln>
            <a:noFill/>
          </a:ln>
        </p:spPr>
        <p:style>
          <a:lnRef idx="2">
            <a:schemeClr val="accent1">
              <a:shade val="50000"/>
            </a:schemeClr>
          </a:lnRef>
          <a:fillRef idx="1">
            <a:schemeClr val="accent1"/>
          </a:fillRef>
          <a:effectRef idx="0">
            <a:schemeClr val="accent1"/>
          </a:effectRef>
          <a:fontRef idx="minor"/>
        </p:style>
      </p:sp>
      <p:sp>
        <p:nvSpPr>
          <p:cNvPr id="125" name="TextShape 7"/>
          <p:cNvSpPr txBox="1"/>
          <p:nvPr/>
        </p:nvSpPr>
        <p:spPr>
          <a:xfrm>
            <a:off x="1073520" y="5168880"/>
            <a:ext cx="8537760" cy="766800"/>
          </a:xfrm>
          <a:prstGeom prst="rect">
            <a:avLst/>
          </a:prstGeom>
          <a:noFill/>
          <a:ln>
            <a:noFill/>
          </a:ln>
        </p:spPr>
        <p:txBody>
          <a:bodyPr anchor="b">
            <a:normAutofit/>
          </a:bodyPr>
          <a:p>
            <a:pPr>
              <a:lnSpc>
                <a:spcPct val="90000"/>
              </a:lnSpc>
            </a:pPr>
            <a:r>
              <a:rPr b="0" lang="en-US" sz="4100" spc="-1" strike="noStrike" cap="all">
                <a:solidFill>
                  <a:srgbClr val="000000"/>
                </a:solidFill>
                <a:uFill>
                  <a:solidFill>
                    <a:srgbClr val="ffffff"/>
                  </a:solidFill>
                </a:uFill>
                <a:latin typeface="comic"/>
              </a:rPr>
              <a:t>DEPOSITO DE RECUPERACION 2019</a:t>
            </a:r>
            <a:endParaRPr b="0" lang="en-US" sz="4100" spc="-1" strike="noStrike">
              <a:solidFill>
                <a:srgbClr val="ffffff"/>
              </a:solidFill>
              <a:uFill>
                <a:solidFill>
                  <a:srgbClr val="ffffff"/>
                </a:solidFill>
              </a:uFill>
              <a:latin typeface="Century Gothic"/>
            </a:endParaRPr>
          </a:p>
        </p:txBody>
      </p:sp>
      <p:sp>
        <p:nvSpPr>
          <p:cNvPr id="126" name="Line 8"/>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27" name="Line 9"/>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28" name="Line 10"/>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29" name="Line 11"/>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30" name="Line 12"/>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31" name="CustomShape 13"/>
          <p:cNvSpPr/>
          <p:nvPr/>
        </p:nvSpPr>
        <p:spPr>
          <a:xfrm>
            <a:off x="672120" y="690840"/>
            <a:ext cx="9615240" cy="3606840"/>
          </a:xfrm>
          <a:prstGeom prst="snip2DiagRect">
            <a:avLst>
              <a:gd name="adj1" fmla="val 12305"/>
              <a:gd name="adj2" fmla="val 0"/>
            </a:avLst>
          </a:prstGeom>
          <a:solidFill>
            <a:schemeClr val="tx1"/>
          </a:solidFill>
          <a:ln>
            <a:solidFill>
              <a:srgbClr val="ffffff"/>
            </a:solidFill>
            <a:round/>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32" name="Imagen 3" descr=""/>
          <p:cNvPicPr/>
          <p:nvPr/>
        </p:nvPicPr>
        <p:blipFill>
          <a:blip r:embed="rId1"/>
          <a:srcRect l="0" t="18209" r="0" b="19006"/>
          <a:stretch/>
        </p:blipFill>
        <p:spPr>
          <a:xfrm>
            <a:off x="834840" y="853920"/>
            <a:ext cx="9289800" cy="3280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34"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35"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36"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37"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38" name="CustomShape 6"/>
          <p:cNvSpPr/>
          <p:nvPr/>
        </p:nvSpPr>
        <p:spPr>
          <a:xfrm>
            <a:off x="0" y="0"/>
            <a:ext cx="12191760" cy="685764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a:gradFill>
          <a:ln>
            <a:noFill/>
          </a:ln>
        </p:spPr>
        <p:style>
          <a:lnRef idx="2">
            <a:schemeClr val="accent1">
              <a:shade val="50000"/>
            </a:schemeClr>
          </a:lnRef>
          <a:fillRef idx="1">
            <a:schemeClr val="accent1"/>
          </a:fillRef>
          <a:effectRef idx="0">
            <a:schemeClr val="accent1"/>
          </a:effectRef>
          <a:fontRef idx="minor"/>
        </p:style>
      </p:sp>
      <p:sp>
        <p:nvSpPr>
          <p:cNvPr id="139" name="TextShape 7"/>
          <p:cNvSpPr txBox="1"/>
          <p:nvPr/>
        </p:nvSpPr>
        <p:spPr>
          <a:xfrm>
            <a:off x="834840" y="4860720"/>
            <a:ext cx="8762760" cy="771120"/>
          </a:xfrm>
          <a:prstGeom prst="rect">
            <a:avLst/>
          </a:prstGeom>
          <a:noFill/>
          <a:ln>
            <a:noFill/>
          </a:ln>
        </p:spPr>
        <p:txBody>
          <a:bodyPr anchor="b">
            <a:normAutofit/>
          </a:bodyPr>
          <a:p>
            <a:pPr>
              <a:lnSpc>
                <a:spcPct val="100000"/>
              </a:lnSpc>
            </a:pPr>
            <a:r>
              <a:rPr b="0" lang="en-US" sz="4800" spc="-1" strike="noStrike" cap="all">
                <a:solidFill>
                  <a:srgbClr val="000000"/>
                </a:solidFill>
                <a:uFill>
                  <a:solidFill>
                    <a:srgbClr val="ffffff"/>
                  </a:solidFill>
                </a:uFill>
                <a:latin typeface="comic"/>
              </a:rPr>
              <a:t>Adeudo 2018 CERRADA DE olmo  </a:t>
            </a:r>
            <a:endParaRPr b="0" lang="en-US" sz="4800" spc="-1" strike="noStrike">
              <a:solidFill>
                <a:srgbClr val="ffffff"/>
              </a:solidFill>
              <a:uFill>
                <a:solidFill>
                  <a:srgbClr val="ffffff"/>
                </a:solidFill>
              </a:uFill>
              <a:latin typeface="Century Gothic"/>
            </a:endParaRPr>
          </a:p>
        </p:txBody>
      </p:sp>
      <p:sp>
        <p:nvSpPr>
          <p:cNvPr id="140" name="Line 8"/>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41" name="Line 9"/>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42" name="Line 10"/>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143" name="Line 11"/>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44" name="Line 12"/>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145" name="CustomShape 13"/>
          <p:cNvSpPr/>
          <p:nvPr/>
        </p:nvSpPr>
        <p:spPr>
          <a:xfrm>
            <a:off x="672120" y="690840"/>
            <a:ext cx="9615240" cy="3606840"/>
          </a:xfrm>
          <a:prstGeom prst="snip2DiagRect">
            <a:avLst>
              <a:gd name="adj1" fmla="val 12305"/>
              <a:gd name="adj2" fmla="val 0"/>
            </a:avLst>
          </a:prstGeom>
          <a:solidFill>
            <a:schemeClr val="tx1"/>
          </a:solidFill>
          <a:ln>
            <a:solidFill>
              <a:srgbClr val="ffffff"/>
            </a:solidFill>
            <a:round/>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46" name="Imagen 3" descr=""/>
          <p:cNvPicPr/>
          <p:nvPr/>
        </p:nvPicPr>
        <p:blipFill>
          <a:blip r:embed="rId1"/>
          <a:srcRect l="0" t="27470" r="0" b="9744"/>
          <a:stretch/>
        </p:blipFill>
        <p:spPr>
          <a:xfrm>
            <a:off x="834840" y="853920"/>
            <a:ext cx="9289800" cy="3280320"/>
          </a:xfrm>
          <a:prstGeom prst="rect">
            <a:avLst/>
          </a:prstGeom>
          <a:ln>
            <a:noFill/>
          </a:ln>
        </p:spPr>
      </p:pic>
      <p:sp>
        <p:nvSpPr>
          <p:cNvPr id="147" name="CustomShape 14"/>
          <p:cNvSpPr/>
          <p:nvPr/>
        </p:nvSpPr>
        <p:spPr>
          <a:xfrm>
            <a:off x="602280" y="5985720"/>
            <a:ext cx="8601120" cy="417960"/>
          </a:xfrm>
          <a:prstGeom prst="rect">
            <a:avLst/>
          </a:prstGeom>
          <a:noFill/>
          <a:ln>
            <a:noFill/>
          </a:ln>
        </p:spPr>
        <p:style>
          <a:lnRef idx="0"/>
          <a:fillRef idx="0"/>
          <a:effectRef idx="0"/>
          <a:fontRef idx="minor"/>
        </p:style>
        <p:txBody>
          <a:bodyPr anchor="b">
            <a:normAutofit/>
          </a:bodyPr>
          <a:p>
            <a:pPr>
              <a:lnSpc>
                <a:spcPct val="100000"/>
              </a:lnSpc>
            </a:pPr>
            <a:r>
              <a:rPr b="0" lang="es-MX" sz="2000" spc="-1" strike="noStrike">
                <a:solidFill>
                  <a:srgbClr val="000000"/>
                </a:solidFill>
                <a:uFill>
                  <a:solidFill>
                    <a:srgbClr val="ffffff"/>
                  </a:solidFill>
                </a:uFill>
                <a:latin typeface="Arial"/>
              </a:rPr>
              <a:t>la recuperacion de 2018 es de un Monto $170 “para mejoras de las Calles”</a:t>
            </a:r>
            <a:endParaRPr b="0" lang="es-MX" sz="20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49"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50"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51"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52"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53" name="CustomShape 6"/>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154" name="TextShape 7"/>
          <p:cNvSpPr txBox="1"/>
          <p:nvPr/>
        </p:nvSpPr>
        <p:spPr>
          <a:xfrm>
            <a:off x="7776360" y="794520"/>
            <a:ext cx="3971520" cy="1026720"/>
          </a:xfrm>
          <a:prstGeom prst="rect">
            <a:avLst/>
          </a:prstGeom>
          <a:noFill/>
          <a:ln>
            <a:noFill/>
          </a:ln>
        </p:spPr>
        <p:txBody>
          <a:bodyPr anchor="b">
            <a:normAutofit/>
          </a:bodyPr>
          <a:p>
            <a:pPr algn="ctr">
              <a:lnSpc>
                <a:spcPct val="100000"/>
              </a:lnSpc>
            </a:pPr>
            <a:r>
              <a:rPr b="0" lang="en-US" sz="3200" spc="-1" strike="noStrike" cap="all">
                <a:solidFill>
                  <a:srgbClr val="000000"/>
                </a:solidFill>
                <a:uFill>
                  <a:solidFill>
                    <a:srgbClr val="ffffff"/>
                  </a:solidFill>
                </a:uFill>
                <a:latin typeface="comic"/>
              </a:rPr>
              <a:t>Adeudo 2019 </a:t>
            </a:r>
            <a:br/>
            <a:r>
              <a:rPr b="0" lang="en-US" sz="3200" spc="-1" strike="noStrike" cap="all">
                <a:solidFill>
                  <a:srgbClr val="000000"/>
                </a:solidFill>
                <a:uFill>
                  <a:solidFill>
                    <a:srgbClr val="ffffff"/>
                  </a:solidFill>
                </a:uFill>
                <a:latin typeface="comic"/>
              </a:rPr>
              <a:t>CERRADA DE olmo  </a:t>
            </a:r>
            <a:endParaRPr b="0" lang="en-US" sz="3200" spc="-1" strike="noStrike">
              <a:solidFill>
                <a:srgbClr val="ffffff"/>
              </a:solidFill>
              <a:uFill>
                <a:solidFill>
                  <a:srgbClr val="ffffff"/>
                </a:solidFill>
              </a:uFill>
              <a:latin typeface="Century Gothic"/>
            </a:endParaRPr>
          </a:p>
        </p:txBody>
      </p:sp>
      <p:sp>
        <p:nvSpPr>
          <p:cNvPr id="155" name="CustomShape 8"/>
          <p:cNvSpPr/>
          <p:nvPr/>
        </p:nvSpPr>
        <p:spPr>
          <a:xfrm>
            <a:off x="7542360" y="2515680"/>
            <a:ext cx="4112280" cy="1083240"/>
          </a:xfrm>
          <a:prstGeom prst="rect">
            <a:avLst/>
          </a:prstGeom>
          <a:noFill/>
          <a:ln>
            <a:noFill/>
          </a:ln>
        </p:spPr>
        <p:style>
          <a:lnRef idx="0"/>
          <a:fillRef idx="0"/>
          <a:effectRef idx="0"/>
          <a:fontRef idx="minor"/>
        </p:style>
        <p:txBody>
          <a:bodyPr>
            <a:normAutofit/>
          </a:bodyPr>
          <a:p>
            <a:pPr>
              <a:lnSpc>
                <a:spcPct val="100000"/>
              </a:lnSpc>
              <a:spcBef>
                <a:spcPts val="380"/>
              </a:spcBef>
              <a:spcAft>
                <a:spcPts val="601"/>
              </a:spcAft>
            </a:pPr>
            <a:r>
              <a:rPr b="0" lang="es-MX" sz="1900" spc="-1" strike="noStrike">
                <a:solidFill>
                  <a:srgbClr val="000000"/>
                </a:solidFill>
                <a:uFill>
                  <a:solidFill>
                    <a:srgbClr val="ffffff"/>
                  </a:solidFill>
                </a:uFill>
                <a:latin typeface="Century Gothic"/>
              </a:rPr>
              <a:t>la recuperacion de 2019 es de un Monto $170 de Enero a Marzo “para mejoras de las Calles”</a:t>
            </a:r>
            <a:endParaRPr b="0" lang="es-MX" sz="1900" spc="-1" strike="noStrike">
              <a:solidFill>
                <a:srgbClr val="000000"/>
              </a:solidFill>
              <a:uFill>
                <a:solidFill>
                  <a:srgbClr val="ffffff"/>
                </a:solidFill>
              </a:uFill>
              <a:latin typeface="Arial"/>
            </a:endParaRPr>
          </a:p>
        </p:txBody>
      </p:sp>
      <p:sp>
        <p:nvSpPr>
          <p:cNvPr id="156" name="CustomShape 9"/>
          <p:cNvSpPr/>
          <p:nvPr/>
        </p:nvSpPr>
        <p:spPr>
          <a:xfrm>
            <a:off x="633960" y="620640"/>
            <a:ext cx="6418440" cy="5286600"/>
          </a:xfrm>
          <a:prstGeom prst="snip2DiagRect">
            <a:avLst>
              <a:gd name="adj1" fmla="val 10973"/>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57" name="Imagen 28" descr=""/>
          <p:cNvPicPr/>
          <p:nvPr/>
        </p:nvPicPr>
        <p:blipFill>
          <a:blip r:embed="rId1"/>
          <a:srcRect l="23756" t="11471" r="25320" b="5212"/>
          <a:stretch/>
        </p:blipFill>
        <p:spPr>
          <a:xfrm>
            <a:off x="1472040" y="1096920"/>
            <a:ext cx="4708440" cy="4333680"/>
          </a:xfrm>
          <a:prstGeom prst="rect">
            <a:avLst/>
          </a:prstGeom>
          <a:ln>
            <a:noFill/>
          </a:ln>
        </p:spPr>
      </p:pic>
      <p:sp>
        <p:nvSpPr>
          <p:cNvPr id="158" name="Line 10"/>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59" name="Line 11"/>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60" name="Line 12"/>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61" name="Line 13"/>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162" name="Line 14"/>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64"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65"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66"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67"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68" name="CustomShape 6"/>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169" name="TextShape 7"/>
          <p:cNvSpPr txBox="1"/>
          <p:nvPr/>
        </p:nvSpPr>
        <p:spPr>
          <a:xfrm>
            <a:off x="793080" y="4703760"/>
            <a:ext cx="9223560" cy="787680"/>
          </a:xfrm>
          <a:prstGeom prst="rect">
            <a:avLst/>
          </a:prstGeom>
          <a:noFill/>
          <a:ln>
            <a:noFill/>
          </a:ln>
        </p:spPr>
        <p:txBody>
          <a:bodyPr anchor="b">
            <a:normAutofit/>
          </a:bodyPr>
          <a:p>
            <a:pPr>
              <a:lnSpc>
                <a:spcPct val="100000"/>
              </a:lnSpc>
            </a:pPr>
            <a:r>
              <a:rPr b="0" lang="en-US" sz="4800" spc="-1" strike="noStrike" cap="all">
                <a:solidFill>
                  <a:srgbClr val="000000"/>
                </a:solidFill>
                <a:uFill>
                  <a:solidFill>
                    <a:srgbClr val="ffffff"/>
                  </a:solidFill>
                </a:uFill>
                <a:latin typeface="comic"/>
              </a:rPr>
              <a:t>Adeudo 2018 bosque de tepozan  </a:t>
            </a:r>
            <a:endParaRPr b="0" lang="en-US" sz="4800" spc="-1" strike="noStrike">
              <a:solidFill>
                <a:srgbClr val="ffffff"/>
              </a:solidFill>
              <a:uFill>
                <a:solidFill>
                  <a:srgbClr val="ffffff"/>
                </a:solidFill>
              </a:uFill>
              <a:latin typeface="Century Gothic"/>
            </a:endParaRPr>
          </a:p>
        </p:txBody>
      </p:sp>
      <p:sp>
        <p:nvSpPr>
          <p:cNvPr id="170" name="CustomShape 8"/>
          <p:cNvSpPr/>
          <p:nvPr/>
        </p:nvSpPr>
        <p:spPr>
          <a:xfrm>
            <a:off x="605880" y="606240"/>
            <a:ext cx="10947600" cy="3546360"/>
          </a:xfrm>
          <a:prstGeom prst="snip2DiagRect">
            <a:avLst>
              <a:gd name="adj1" fmla="val 13628"/>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71" name="Imagen 3" descr=""/>
          <p:cNvPicPr/>
          <p:nvPr/>
        </p:nvPicPr>
        <p:blipFill>
          <a:blip r:embed="rId1"/>
          <a:srcRect l="21723" t="22032" r="21078" b="53204"/>
          <a:stretch/>
        </p:blipFill>
        <p:spPr>
          <a:xfrm>
            <a:off x="1091520" y="1170720"/>
            <a:ext cx="9977400" cy="2428560"/>
          </a:xfrm>
          <a:prstGeom prst="rect">
            <a:avLst/>
          </a:prstGeom>
          <a:ln>
            <a:noFill/>
          </a:ln>
        </p:spPr>
      </p:pic>
      <p:sp>
        <p:nvSpPr>
          <p:cNvPr id="172" name="Line 9"/>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73" name="Line 10"/>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74" name="Line 11"/>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75" name="Line 12"/>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176" name="Line 13"/>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177" name="CustomShape 14"/>
          <p:cNvSpPr/>
          <p:nvPr/>
        </p:nvSpPr>
        <p:spPr>
          <a:xfrm>
            <a:off x="602280" y="6047640"/>
            <a:ext cx="8316000" cy="417960"/>
          </a:xfrm>
          <a:prstGeom prst="rect">
            <a:avLst/>
          </a:prstGeom>
          <a:noFill/>
          <a:ln>
            <a:noFill/>
          </a:ln>
        </p:spPr>
        <p:style>
          <a:lnRef idx="0"/>
          <a:fillRef idx="0"/>
          <a:effectRef idx="0"/>
          <a:fontRef idx="minor"/>
        </p:style>
        <p:txBody>
          <a:bodyPr anchor="b">
            <a:normAutofit/>
          </a:bodyPr>
          <a:p>
            <a:pPr>
              <a:lnSpc>
                <a:spcPct val="100000"/>
              </a:lnSpc>
            </a:pPr>
            <a:r>
              <a:rPr b="0" lang="es-MX" sz="2000" spc="-1" strike="noStrike">
                <a:solidFill>
                  <a:srgbClr val="000000"/>
                </a:solidFill>
                <a:uFill>
                  <a:solidFill>
                    <a:srgbClr val="ffffff"/>
                  </a:solidFill>
                </a:uFill>
                <a:latin typeface="Arial"/>
              </a:rPr>
              <a:t>la recuperacion de 2018 es de un Monto $170 “para mejoras de las Calles”</a:t>
            </a:r>
            <a:endParaRPr b="0" lang="es-MX" sz="2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79"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80"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81"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82"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83" name="CustomShape 6"/>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184" name="CustomShape 7"/>
          <p:cNvSpPr/>
          <p:nvPr/>
        </p:nvSpPr>
        <p:spPr>
          <a:xfrm>
            <a:off x="633960" y="620640"/>
            <a:ext cx="6418440" cy="5286600"/>
          </a:xfrm>
          <a:prstGeom prst="snip2DiagRect">
            <a:avLst>
              <a:gd name="adj1" fmla="val 10973"/>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185" name="Imagen 3" descr=""/>
          <p:cNvPicPr/>
          <p:nvPr/>
        </p:nvPicPr>
        <p:blipFill>
          <a:blip r:embed="rId1"/>
          <a:srcRect l="28510" t="33199" r="28715" b="26038"/>
          <a:stretch/>
        </p:blipFill>
        <p:spPr>
          <a:xfrm>
            <a:off x="1101240" y="1803600"/>
            <a:ext cx="5450040" cy="2920680"/>
          </a:xfrm>
          <a:prstGeom prst="rect">
            <a:avLst/>
          </a:prstGeom>
          <a:ln>
            <a:noFill/>
          </a:ln>
        </p:spPr>
      </p:pic>
      <p:sp>
        <p:nvSpPr>
          <p:cNvPr id="186" name="Line 8"/>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87" name="Line 9"/>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88" name="Line 10"/>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189" name="Line 11"/>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190" name="Line 12"/>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191" name="CustomShape 13"/>
          <p:cNvSpPr/>
          <p:nvPr/>
        </p:nvSpPr>
        <p:spPr>
          <a:xfrm>
            <a:off x="8074080" y="865440"/>
            <a:ext cx="3928680" cy="810720"/>
          </a:xfrm>
          <a:prstGeom prst="rect">
            <a:avLst/>
          </a:prstGeom>
          <a:noFill/>
          <a:ln>
            <a:noFill/>
          </a:ln>
        </p:spPr>
        <p:style>
          <a:lnRef idx="0"/>
          <a:fillRef idx="0"/>
          <a:effectRef idx="0"/>
          <a:fontRef idx="minor"/>
        </p:style>
        <p:txBody>
          <a:bodyPr anchor="b">
            <a:normAutofit/>
          </a:bodyPr>
          <a:p>
            <a:pPr algn="ctr">
              <a:lnSpc>
                <a:spcPct val="100000"/>
              </a:lnSpc>
            </a:pPr>
            <a:r>
              <a:rPr b="0" lang="es-MX" sz="4200" spc="-1" strike="noStrike" cap="all">
                <a:solidFill>
                  <a:srgbClr val="000000"/>
                </a:solidFill>
                <a:uFill>
                  <a:solidFill>
                    <a:srgbClr val="ffffff"/>
                  </a:solidFill>
                </a:uFill>
                <a:latin typeface="comic"/>
              </a:rPr>
              <a:t>Adeudo 2019</a:t>
            </a:r>
            <a:endParaRPr b="0" lang="es-MX" sz="4200" spc="-1" strike="noStrike">
              <a:solidFill>
                <a:srgbClr val="000000"/>
              </a:solidFill>
              <a:uFill>
                <a:solidFill>
                  <a:srgbClr val="ffffff"/>
                </a:solidFill>
              </a:uFill>
              <a:latin typeface="Arial"/>
            </a:endParaRPr>
          </a:p>
          <a:p>
            <a:pPr algn="ctr">
              <a:lnSpc>
                <a:spcPct val="100000"/>
              </a:lnSpc>
            </a:pPr>
            <a:r>
              <a:rPr b="0" lang="es-MX" sz="4200" spc="-1" strike="noStrike" cap="all">
                <a:solidFill>
                  <a:srgbClr val="000000"/>
                </a:solidFill>
                <a:uFill>
                  <a:solidFill>
                    <a:srgbClr val="ffffff"/>
                  </a:solidFill>
                </a:uFill>
                <a:latin typeface="comic"/>
              </a:rPr>
              <a:t>bosque de tepozan</a:t>
            </a:r>
            <a:r>
              <a:rPr b="0" lang="es-MX" sz="3200" spc="-1" strike="noStrike" cap="all">
                <a:solidFill>
                  <a:srgbClr val="000000"/>
                </a:solidFill>
                <a:uFill>
                  <a:solidFill>
                    <a:srgbClr val="ffffff"/>
                  </a:solidFill>
                </a:uFill>
                <a:latin typeface="comic"/>
              </a:rPr>
              <a:t>  </a:t>
            </a:r>
            <a:endParaRPr b="0" lang="es-MX" sz="3200" spc="-1" strike="noStrike">
              <a:solidFill>
                <a:srgbClr val="000000"/>
              </a:solidFill>
              <a:uFill>
                <a:solidFill>
                  <a:srgbClr val="ffffff"/>
                </a:solidFill>
              </a:uFill>
              <a:latin typeface="Arial"/>
            </a:endParaRPr>
          </a:p>
        </p:txBody>
      </p:sp>
      <p:sp>
        <p:nvSpPr>
          <p:cNvPr id="192" name="CustomShape 14"/>
          <p:cNvSpPr/>
          <p:nvPr/>
        </p:nvSpPr>
        <p:spPr>
          <a:xfrm>
            <a:off x="7842240" y="2433240"/>
            <a:ext cx="4112280" cy="1083240"/>
          </a:xfrm>
          <a:prstGeom prst="rect">
            <a:avLst/>
          </a:prstGeom>
          <a:noFill/>
          <a:ln>
            <a:noFill/>
          </a:ln>
        </p:spPr>
        <p:style>
          <a:lnRef idx="0"/>
          <a:fillRef idx="0"/>
          <a:effectRef idx="0"/>
          <a:fontRef idx="minor"/>
        </p:style>
        <p:txBody>
          <a:bodyPr>
            <a:normAutofit/>
          </a:bodyPr>
          <a:p>
            <a:pPr>
              <a:lnSpc>
                <a:spcPct val="100000"/>
              </a:lnSpc>
              <a:spcBef>
                <a:spcPts val="380"/>
              </a:spcBef>
              <a:spcAft>
                <a:spcPts val="601"/>
              </a:spcAft>
            </a:pPr>
            <a:r>
              <a:rPr b="0" lang="es-MX" sz="1900" spc="-1" strike="noStrike">
                <a:solidFill>
                  <a:srgbClr val="000000"/>
                </a:solidFill>
                <a:uFill>
                  <a:solidFill>
                    <a:srgbClr val="ffffff"/>
                  </a:solidFill>
                </a:uFill>
                <a:latin typeface="Century Gothic"/>
              </a:rPr>
              <a:t>la recuperacion de 2019 es de un Monto $170 de Enero a Marzo “para mejoras de las Calles”</a:t>
            </a:r>
            <a:endParaRPr b="0" lang="es-MX" sz="19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94"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95"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196"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97"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198" name="CustomShape 6"/>
          <p:cNvSpPr/>
          <p:nvPr/>
        </p:nvSpPr>
        <p:spPr>
          <a:xfrm>
            <a:off x="0" y="0"/>
            <a:ext cx="12191760" cy="685764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a:gradFill>
          <a:ln>
            <a:noFill/>
          </a:ln>
        </p:spPr>
        <p:style>
          <a:lnRef idx="2">
            <a:schemeClr val="accent1">
              <a:shade val="50000"/>
            </a:schemeClr>
          </a:lnRef>
          <a:fillRef idx="1">
            <a:schemeClr val="accent1"/>
          </a:fillRef>
          <a:effectRef idx="0">
            <a:schemeClr val="accent1"/>
          </a:effectRef>
          <a:fontRef idx="minor"/>
        </p:style>
      </p:sp>
      <p:sp>
        <p:nvSpPr>
          <p:cNvPr id="199" name="TextShape 7"/>
          <p:cNvSpPr txBox="1"/>
          <p:nvPr/>
        </p:nvSpPr>
        <p:spPr>
          <a:xfrm>
            <a:off x="5274360" y="2052360"/>
            <a:ext cx="5696280" cy="1516680"/>
          </a:xfrm>
          <a:prstGeom prst="rect">
            <a:avLst/>
          </a:prstGeom>
          <a:noFill/>
          <a:ln>
            <a:noFill/>
          </a:ln>
        </p:spPr>
        <p:txBody>
          <a:bodyPr anchor="b">
            <a:normAutofit/>
          </a:bodyPr>
          <a:p>
            <a:pPr algn="ctr">
              <a:lnSpc>
                <a:spcPct val="100000"/>
              </a:lnSpc>
            </a:pPr>
            <a:r>
              <a:rPr b="0" lang="en-US" sz="4800" spc="-1" strike="noStrike">
                <a:solidFill>
                  <a:srgbClr val="000000"/>
                </a:solidFill>
                <a:uFill>
                  <a:solidFill>
                    <a:srgbClr val="ffffff"/>
                  </a:solidFill>
                </a:uFill>
                <a:latin typeface="Informal Roman"/>
              </a:rPr>
              <a:t>porcentages de depositos abril 2018 </a:t>
            </a:r>
            <a:endParaRPr b="0" lang="en-US" sz="4800" spc="-1" strike="noStrike">
              <a:solidFill>
                <a:srgbClr val="ffffff"/>
              </a:solidFill>
              <a:uFill>
                <a:solidFill>
                  <a:srgbClr val="ffffff"/>
                </a:solidFill>
              </a:uFill>
              <a:latin typeface="Century Gothic"/>
            </a:endParaRPr>
          </a:p>
        </p:txBody>
      </p:sp>
      <p:sp>
        <p:nvSpPr>
          <p:cNvPr id="200" name="CustomShape 8"/>
          <p:cNvSpPr/>
          <p:nvPr/>
        </p:nvSpPr>
        <p:spPr>
          <a:xfrm>
            <a:off x="633960" y="620640"/>
            <a:ext cx="3670200" cy="5286600"/>
          </a:xfrm>
          <a:prstGeom prst="snip2DiagRect">
            <a:avLst>
              <a:gd name="adj1" fmla="val 11518"/>
              <a:gd name="adj2" fmla="val 0"/>
            </a:avLst>
          </a:prstGeom>
          <a:solidFill>
            <a:schemeClr val="tx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201" name="Imagen 4" descr=""/>
          <p:cNvPicPr/>
          <p:nvPr/>
        </p:nvPicPr>
        <p:blipFill>
          <a:blip r:embed="rId1"/>
          <a:srcRect l="23078" t="46781" r="25320" b="20605"/>
          <a:stretch/>
        </p:blipFill>
        <p:spPr>
          <a:xfrm>
            <a:off x="955800" y="1485360"/>
            <a:ext cx="3023640" cy="1074600"/>
          </a:xfrm>
          <a:prstGeom prst="rect">
            <a:avLst/>
          </a:prstGeom>
          <a:ln>
            <a:noFill/>
          </a:ln>
        </p:spPr>
      </p:pic>
      <p:pic>
        <p:nvPicPr>
          <p:cNvPr id="202" name="Imagen 3" descr=""/>
          <p:cNvPicPr/>
          <p:nvPr/>
        </p:nvPicPr>
        <p:blipFill>
          <a:blip r:embed="rId2"/>
          <a:srcRect l="22910" t="30482" r="23792" b="37205"/>
          <a:stretch/>
        </p:blipFill>
        <p:spPr>
          <a:xfrm>
            <a:off x="955800" y="3984480"/>
            <a:ext cx="3023640" cy="1030680"/>
          </a:xfrm>
          <a:prstGeom prst="rect">
            <a:avLst/>
          </a:prstGeom>
          <a:ln>
            <a:noFill/>
          </a:ln>
        </p:spPr>
      </p:pic>
      <p:sp>
        <p:nvSpPr>
          <p:cNvPr id="203" name="Line 9"/>
          <p:cNvSpPr/>
          <p:nvPr/>
        </p:nvSpPr>
        <p:spPr>
          <a:xfrm flipH="1">
            <a:off x="11275920" y="2963160"/>
            <a:ext cx="912600" cy="91296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04" name="Line 10"/>
          <p:cNvSpPr/>
          <p:nvPr/>
        </p:nvSpPr>
        <p:spPr>
          <a:xfrm flipH="1">
            <a:off x="9206640" y="3190320"/>
            <a:ext cx="2981880" cy="29818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05" name="Line 11"/>
          <p:cNvSpPr/>
          <p:nvPr/>
        </p:nvSpPr>
        <p:spPr>
          <a:xfrm flipH="1">
            <a:off x="10292040" y="3285000"/>
            <a:ext cx="1896480" cy="1896480"/>
          </a:xfrm>
          <a:prstGeom prst="line">
            <a:avLst/>
          </a:prstGeom>
          <a:ln w="9360">
            <a:solidFill>
              <a:schemeClr val="tx1"/>
            </a:solidFill>
            <a:round/>
          </a:ln>
        </p:spPr>
        <p:style>
          <a:lnRef idx="2">
            <a:schemeClr val="accent1"/>
          </a:lnRef>
          <a:fillRef idx="0">
            <a:schemeClr val="accent1"/>
          </a:fillRef>
          <a:effectRef idx="1">
            <a:schemeClr val="accent1"/>
          </a:effectRef>
          <a:fontRef idx="minor"/>
        </p:style>
      </p:sp>
      <p:sp>
        <p:nvSpPr>
          <p:cNvPr id="206" name="Line 12"/>
          <p:cNvSpPr/>
          <p:nvPr/>
        </p:nvSpPr>
        <p:spPr>
          <a:xfrm flipH="1">
            <a:off x="10442880" y="3130920"/>
            <a:ext cx="1745640" cy="174564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
        <p:nvSpPr>
          <p:cNvPr id="207" name="Line 13"/>
          <p:cNvSpPr/>
          <p:nvPr/>
        </p:nvSpPr>
        <p:spPr>
          <a:xfrm flipH="1">
            <a:off x="10918800" y="3682800"/>
            <a:ext cx="1269720" cy="1270080"/>
          </a:xfrm>
          <a:prstGeom prst="line">
            <a:avLst/>
          </a:prstGeom>
          <a:ln w="28440">
            <a:solidFill>
              <a:schemeClr val="tx1"/>
            </a:solidFill>
            <a:round/>
          </a:ln>
        </p:spPr>
        <p:style>
          <a:lnRef idx="2">
            <a:schemeClr val="accent1"/>
          </a:lnRef>
          <a:fillRef idx="0">
            <a:schemeClr val="accent1"/>
          </a:fillRef>
          <a:effectRef idx="1">
            <a:schemeClr val="accent1"/>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Line 1"/>
          <p:cNvSpPr/>
          <p:nvPr/>
        </p:nvSpPr>
        <p:spPr>
          <a:xfrm flipH="1">
            <a:off x="8227800" y="8280"/>
            <a:ext cx="3809880" cy="3809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09" name="Line 2"/>
          <p:cNvSpPr/>
          <p:nvPr/>
        </p:nvSpPr>
        <p:spPr>
          <a:xfrm flipH="1">
            <a:off x="6108120" y="91440"/>
            <a:ext cx="6080400" cy="608076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10" name="Line 3"/>
          <p:cNvSpPr/>
          <p:nvPr/>
        </p:nvSpPr>
        <p:spPr>
          <a:xfrm flipH="1">
            <a:off x="7235640" y="228600"/>
            <a:ext cx="4952880" cy="4952880"/>
          </a:xfrm>
          <a:prstGeom prst="line">
            <a:avLst/>
          </a:prstGeom>
          <a:ln w="12600">
            <a:solidFill>
              <a:schemeClr val="tx1"/>
            </a:solidFill>
            <a:round/>
          </a:ln>
        </p:spPr>
        <p:style>
          <a:lnRef idx="2">
            <a:schemeClr val="accent1"/>
          </a:lnRef>
          <a:fillRef idx="0">
            <a:schemeClr val="accent1"/>
          </a:fillRef>
          <a:effectRef idx="1">
            <a:schemeClr val="accent1"/>
          </a:effectRef>
          <a:fontRef idx="minor"/>
        </p:style>
      </p:sp>
      <p:sp>
        <p:nvSpPr>
          <p:cNvPr id="211" name="Line 4"/>
          <p:cNvSpPr/>
          <p:nvPr/>
        </p:nvSpPr>
        <p:spPr>
          <a:xfrm flipH="1">
            <a:off x="7335720" y="32040"/>
            <a:ext cx="4852800" cy="485316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212" name="Line 5"/>
          <p:cNvSpPr/>
          <p:nvPr/>
        </p:nvSpPr>
        <p:spPr>
          <a:xfrm flipH="1">
            <a:off x="7845120" y="609480"/>
            <a:ext cx="4343400" cy="4343400"/>
          </a:xfrm>
          <a:prstGeom prst="line">
            <a:avLst/>
          </a:prstGeom>
          <a:ln w="31680">
            <a:solidFill>
              <a:schemeClr val="tx1"/>
            </a:solidFill>
            <a:round/>
          </a:ln>
        </p:spPr>
        <p:style>
          <a:lnRef idx="2">
            <a:schemeClr val="accent1"/>
          </a:lnRef>
          <a:fillRef idx="0">
            <a:schemeClr val="accent1"/>
          </a:fillRef>
          <a:effectRef idx="1">
            <a:schemeClr val="accent1"/>
          </a:effectRef>
          <a:fontRef idx="minor"/>
        </p:style>
      </p:sp>
      <p:sp>
        <p:nvSpPr>
          <p:cNvPr id="213" name="CustomShape 6"/>
          <p:cNvSpPr/>
          <p:nvPr/>
        </p:nvSpPr>
        <p:spPr>
          <a:xfrm>
            <a:off x="0" y="0"/>
            <a:ext cx="12191760" cy="6857640"/>
          </a:xfrm>
          <a:prstGeom prst="rect">
            <a:avLst/>
          </a:prstGeom>
          <a:ln>
            <a:noFill/>
          </a:ln>
        </p:spPr>
        <p:style>
          <a:lnRef idx="2">
            <a:schemeClr val="accent1">
              <a:shade val="50000"/>
            </a:schemeClr>
          </a:lnRef>
          <a:fillRef idx="1002">
            <a:schemeClr val="dk2"/>
          </a:fillRef>
          <a:effectRef idx="0">
            <a:schemeClr val="accent1"/>
          </a:effectRef>
          <a:fontRef idx="minor"/>
        </p:style>
      </p:sp>
      <p:sp>
        <p:nvSpPr>
          <p:cNvPr id="214" name="CustomShape 7"/>
          <p:cNvSpPr/>
          <p:nvPr/>
        </p:nvSpPr>
        <p:spPr>
          <a:xfrm>
            <a:off x="633960" y="620640"/>
            <a:ext cx="6418440" cy="5286600"/>
          </a:xfrm>
          <a:prstGeom prst="snip2DiagRect">
            <a:avLst>
              <a:gd name="adj1" fmla="val 10973"/>
              <a:gd name="adj2" fmla="val 0"/>
            </a:avLst>
          </a:prstGeom>
          <a:solidFill>
            <a:schemeClr val="bg1"/>
          </a:solidFill>
          <a:ln>
            <a:noFill/>
          </a:ln>
          <a:effectLst>
            <a:innerShdw blurRad="57150" dir="14460000" dist="38100">
              <a:srgbClr val="000000">
                <a:alpha val="70000"/>
              </a:srgbClr>
            </a:innerShdw>
          </a:effectLst>
        </p:spPr>
        <p:style>
          <a:lnRef idx="2">
            <a:schemeClr val="accent1">
              <a:shade val="50000"/>
            </a:schemeClr>
          </a:lnRef>
          <a:fillRef idx="1">
            <a:schemeClr val="accent1"/>
          </a:fillRef>
          <a:effectRef idx="0">
            <a:schemeClr val="accent1"/>
          </a:effectRef>
          <a:fontRef idx="minor"/>
        </p:style>
      </p:sp>
      <p:pic>
        <p:nvPicPr>
          <p:cNvPr id="215" name="Imagen 3" descr=""/>
          <p:cNvPicPr/>
          <p:nvPr/>
        </p:nvPicPr>
        <p:blipFill>
          <a:blip r:embed="rId1"/>
          <a:srcRect l="22569" t="24149" r="24470" b="19700"/>
          <a:stretch/>
        </p:blipFill>
        <p:spPr>
          <a:xfrm>
            <a:off x="1101240" y="1638720"/>
            <a:ext cx="5450040" cy="3250440"/>
          </a:xfrm>
          <a:prstGeom prst="rect">
            <a:avLst/>
          </a:prstGeom>
          <a:ln>
            <a:noFill/>
          </a:ln>
        </p:spPr>
      </p:pic>
      <p:sp>
        <p:nvSpPr>
          <p:cNvPr id="216" name="Line 8"/>
          <p:cNvSpPr/>
          <p:nvPr/>
        </p:nvSpPr>
        <p:spPr>
          <a:xfrm flipH="1">
            <a:off x="11275920" y="2963160"/>
            <a:ext cx="912600" cy="91296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17" name="Line 9"/>
          <p:cNvSpPr/>
          <p:nvPr/>
        </p:nvSpPr>
        <p:spPr>
          <a:xfrm flipH="1">
            <a:off x="9206640" y="3190320"/>
            <a:ext cx="2981880" cy="29818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18" name="Line 10"/>
          <p:cNvSpPr/>
          <p:nvPr/>
        </p:nvSpPr>
        <p:spPr>
          <a:xfrm flipH="1">
            <a:off x="10292040" y="3285000"/>
            <a:ext cx="1896480" cy="1896480"/>
          </a:xfrm>
          <a:prstGeom prst="line">
            <a:avLst/>
          </a:prstGeom>
          <a:ln w="9360">
            <a:solidFill>
              <a:srgbClr val="ffffff"/>
            </a:solidFill>
            <a:round/>
          </a:ln>
        </p:spPr>
        <p:style>
          <a:lnRef idx="2">
            <a:schemeClr val="accent1"/>
          </a:lnRef>
          <a:fillRef idx="0">
            <a:schemeClr val="accent1"/>
          </a:fillRef>
          <a:effectRef idx="1">
            <a:schemeClr val="accent1"/>
          </a:effectRef>
          <a:fontRef idx="minor"/>
        </p:style>
      </p:sp>
      <p:sp>
        <p:nvSpPr>
          <p:cNvPr id="219" name="Line 11"/>
          <p:cNvSpPr/>
          <p:nvPr/>
        </p:nvSpPr>
        <p:spPr>
          <a:xfrm flipH="1">
            <a:off x="10442880" y="3130920"/>
            <a:ext cx="1745640" cy="174564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220" name="Line 12"/>
          <p:cNvSpPr/>
          <p:nvPr/>
        </p:nvSpPr>
        <p:spPr>
          <a:xfrm flipH="1">
            <a:off x="10918800" y="3682800"/>
            <a:ext cx="1269720" cy="1270080"/>
          </a:xfrm>
          <a:prstGeom prst="line">
            <a:avLst/>
          </a:prstGeom>
          <a:ln w="28440">
            <a:solidFill>
              <a:srgbClr val="ffffff"/>
            </a:solidFill>
            <a:round/>
          </a:ln>
        </p:spPr>
        <p:style>
          <a:lnRef idx="2">
            <a:schemeClr val="accent1"/>
          </a:lnRef>
          <a:fillRef idx="0">
            <a:schemeClr val="accent1"/>
          </a:fillRef>
          <a:effectRef idx="1">
            <a:schemeClr val="accent1"/>
          </a:effectRef>
          <a:fontRef idx="minor"/>
        </p:style>
      </p:sp>
      <p:sp>
        <p:nvSpPr>
          <p:cNvPr id="221" name="TextShape 13"/>
          <p:cNvSpPr txBox="1"/>
          <p:nvPr/>
        </p:nvSpPr>
        <p:spPr>
          <a:xfrm>
            <a:off x="7540560" y="1805040"/>
            <a:ext cx="4343040" cy="1249920"/>
          </a:xfrm>
          <a:prstGeom prst="rect">
            <a:avLst/>
          </a:prstGeom>
          <a:noFill/>
          <a:ln>
            <a:noFill/>
          </a:ln>
        </p:spPr>
        <p:txBody>
          <a:bodyPr anchor="b">
            <a:normAutofit/>
          </a:bodyPr>
          <a:p>
            <a:pPr algn="ctr">
              <a:lnSpc>
                <a:spcPct val="100000"/>
              </a:lnSpc>
            </a:pPr>
            <a:r>
              <a:rPr b="0" lang="en-US" sz="4800" spc="-1" strike="noStrike">
                <a:solidFill>
                  <a:srgbClr val="000000"/>
                </a:solidFill>
                <a:uFill>
                  <a:solidFill>
                    <a:srgbClr val="ffffff"/>
                  </a:solidFill>
                </a:uFill>
                <a:latin typeface="Informal Roman"/>
              </a:rPr>
              <a:t>porcentages de depositos abril 2018 </a:t>
            </a:r>
            <a:endParaRPr b="0" lang="en-US" sz="4800" spc="-1" strike="noStrike">
              <a:solidFill>
                <a:srgbClr val="ffffff"/>
              </a:solidFill>
              <a:uFill>
                <a:solidFill>
                  <a:srgbClr val="ffffff"/>
                </a:solidFill>
              </a:uFill>
              <a:latin typeface="Century Gothic"/>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LibreOffice/5.3.7.2.0$Linux_X86_64 LibreOffice_project/30$Build-2</Application>
  <Words>332</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2019-05-07T05:16:01Z</dcterms:created>
  <dc:creator>juan jesus trejo tierrablanca</dc:creator>
  <dc:description/>
  <dc:language>es-MX</dc:language>
  <cp:lastModifiedBy>juan jesus trejo tierrablanca</cp:lastModifiedBy>
  <dcterms:modified xsi:type="dcterms:W3CDTF">2019-05-08T04:05:41Z</dcterms:modified>
  <cp:revision>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