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858000" cy="91440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p:scale>
          <a:sx n="100" d="100"/>
          <a:sy n="100" d="100"/>
        </p:scale>
        <p:origin x="372" y="72"/>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C9BF0-2C59-2C46-BBD9-7948B59DC01B}" type="datetime1">
              <a:rPr lang="fi-FI" smtClean="0"/>
              <a:pPr/>
              <a:t>19.4.2018</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AA8A8-4D46-BD40-89BF-70B4CBE4D6DF}" type="datetime1">
              <a:rPr lang="fi-FI" smtClean="0"/>
              <a:pPr/>
              <a:t>19.4.2018</a:t>
            </a:fld>
            <a:endParaRPr lang="fi-FI"/>
          </a:p>
        </p:txBody>
      </p:sp>
      <p:sp>
        <p:nvSpPr>
          <p:cNvPr id="4" name="Dian kuvan paikkamerkki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Mobile </a:t>
            </a:r>
            <a:r>
              <a:rPr lang="fi-FI" sz="1200" dirty="0" err="1">
                <a:solidFill>
                  <a:schemeClr val="tx1">
                    <a:lumMod val="50000"/>
                    <a:lumOff val="50000"/>
                  </a:schemeClr>
                </a:solidFill>
              </a:rPr>
              <a:t>programming</a:t>
            </a:r>
            <a:r>
              <a:rPr lang="fi-FI" sz="1200" dirty="0">
                <a:solidFill>
                  <a:schemeClr val="tx1">
                    <a:lumMod val="50000"/>
                    <a:lumOff val="50000"/>
                  </a:schemeClr>
                </a:solidFill>
              </a:rPr>
              <a:t> </a:t>
            </a:r>
            <a:r>
              <a:rPr lang="fi-FI" sz="1200" dirty="0" err="1">
                <a:solidFill>
                  <a:schemeClr val="tx1">
                    <a:lumMod val="50000"/>
                    <a:lumOff val="50000"/>
                  </a:schemeClr>
                </a:solidFill>
              </a:rPr>
              <a:t>project</a:t>
            </a:r>
            <a:endParaRPr lang="fi-FI" sz="1200" dirty="0">
              <a:solidFill>
                <a:schemeClr val="tx1">
                  <a:lumMod val="50000"/>
                  <a:lumOff val="50000"/>
                </a:schemeClr>
              </a:solidFill>
            </a:endParaRP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Date</a:t>
            </a:r>
            <a:r>
              <a:rPr lang="fi-FI" sz="1200" dirty="0">
                <a:solidFill>
                  <a:schemeClr val="tx1">
                    <a:lumMod val="50000"/>
                    <a:lumOff val="50000"/>
                  </a:schemeClr>
                </a:solidFill>
              </a:rPr>
              <a:t> of </a:t>
            </a:r>
            <a:r>
              <a:rPr lang="fi-FI" sz="1200" dirty="0" err="1">
                <a:solidFill>
                  <a:schemeClr val="tx1">
                    <a:lumMod val="50000"/>
                    <a:lumOff val="50000"/>
                  </a:schemeClr>
                </a:solidFill>
              </a:rPr>
              <a:t>publication</a:t>
            </a:r>
            <a:r>
              <a:rPr lang="fi-FI" sz="1200" dirty="0">
                <a:solidFill>
                  <a:schemeClr val="tx1">
                    <a:lumMod val="50000"/>
                    <a:lumOff val="50000"/>
                  </a:schemeClr>
                </a:solidFill>
              </a:rPr>
              <a:t>: 2018, </a:t>
            </a:r>
            <a:r>
              <a:rPr lang="fi-FI" sz="1200" dirty="0" err="1">
                <a:solidFill>
                  <a:schemeClr val="tx1">
                    <a:lumMod val="50000"/>
                    <a:lumOff val="50000"/>
                  </a:schemeClr>
                </a:solidFill>
              </a:rPr>
              <a:t>Spring</a:t>
            </a:r>
            <a:endParaRPr lang="fi-FI"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a:t>
            </a:r>
            <a:r>
              <a:rPr lang="fi-FI" sz="1200" dirty="0">
                <a:solidFill>
                  <a:schemeClr val="tx1">
                    <a:lumMod val="50000"/>
                    <a:lumOff val="50000"/>
                  </a:schemeClr>
                </a:solidFill>
              </a:rPr>
              <a:t> Eino Niemi</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GB" dirty="0"/>
              <a:t>Trek planner application</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Ville Nieminen, Abdishakur Hassan, Henry Väisänen, Sami Saariaho, Iikka Konola, TVT16SMO</a:t>
            </a:r>
          </a:p>
          <a:p>
            <a:r>
              <a:rPr lang="fi-FI" dirty="0"/>
              <a:t>School of Engineering and Natural </a:t>
            </a:r>
            <a:r>
              <a:rPr lang="fi-FI" dirty="0" err="1"/>
              <a:t>Recources</a:t>
            </a:r>
            <a:r>
              <a:rPr lang="fi-FI" dirty="0"/>
              <a:t>, </a:t>
            </a:r>
            <a:r>
              <a:rPr lang="fi-FI" dirty="0" err="1"/>
              <a:t>Information</a:t>
            </a:r>
            <a:r>
              <a:rPr lang="fi-FI" dirty="0"/>
              <a:t> Technology, Software Engineering</a:t>
            </a:r>
          </a:p>
        </p:txBody>
      </p:sp>
      <p:sp>
        <p:nvSpPr>
          <p:cNvPr id="4" name="Sisällön paikkamerkki 3"/>
          <p:cNvSpPr>
            <a:spLocks noGrp="1"/>
          </p:cNvSpPr>
          <p:nvPr>
            <p:ph idx="1"/>
          </p:nvPr>
        </p:nvSpPr>
        <p:spPr/>
        <p:txBody>
          <a:bodyPr/>
          <a:lstStyle/>
          <a:p>
            <a:r>
              <a:rPr lang="fi-FI" b="1" dirty="0" err="1"/>
              <a:t>Introduction</a:t>
            </a:r>
            <a:endParaRPr lang="fi-FI" b="1" dirty="0"/>
          </a:p>
          <a:p>
            <a:r>
              <a:rPr lang="en-GB" dirty="0"/>
              <a:t>Trek planner is an application for trekkers. The application provides packing list specifically for trekking and camping. </a:t>
            </a:r>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1. Application </a:t>
            </a:r>
            <a:r>
              <a:rPr lang="en-GB" dirty="0"/>
              <a:t>architecture</a:t>
            </a:r>
          </a:p>
          <a:p>
            <a:endParaRPr lang="fi-FI" dirty="0"/>
          </a:p>
          <a:p>
            <a:r>
              <a:rPr lang="fi-FI" b="1" dirty="0" err="1"/>
              <a:t>Objectives</a:t>
            </a:r>
            <a:endParaRPr lang="fi-FI" b="1" dirty="0"/>
          </a:p>
          <a:p>
            <a:r>
              <a:rPr lang="en-GB" dirty="0"/>
              <a:t>The objective was to get a well-functioning application that is useful for trekking. The application was developed with Android Studio and designed for those mobile phones that have android operating system. Model-View-Controller (MVC) architectural model was used when developing trek planner application.</a:t>
            </a:r>
          </a:p>
          <a:p>
            <a:endParaRPr lang="en-GB" dirty="0"/>
          </a:p>
          <a:p>
            <a:r>
              <a:rPr lang="en-GB" dirty="0"/>
              <a:t>It’s possible with the application to create a packing list, the list can be searched by name, edited, removed, and added new items that are needed for trekking.</a:t>
            </a:r>
          </a:p>
          <a:p>
            <a:endParaRPr lang="fi-FI" dirty="0"/>
          </a:p>
        </p:txBody>
      </p:sp>
      <p:sp>
        <p:nvSpPr>
          <p:cNvPr id="9" name="Sisällön paikkamerkki 8"/>
          <p:cNvSpPr>
            <a:spLocks noGrp="1"/>
          </p:cNvSpPr>
          <p:nvPr>
            <p:ph idx="10"/>
          </p:nvPr>
        </p:nvSpPr>
        <p:spPr/>
        <p:txBody>
          <a:bodyPr/>
          <a:lstStyle/>
          <a:p>
            <a:r>
              <a:rPr lang="en-GB" dirty="0"/>
              <a:t>The app also helps to know the items that are on the packing list that were not used and those that were used most, the total weight of the packing list when planning the trekking trip. The user can also save photo of the item as well as take photos of the trekking trip.</a:t>
            </a:r>
          </a:p>
          <a:p>
            <a:endParaRPr lang="fi-FI" b="1" dirty="0"/>
          </a:p>
          <a:p>
            <a:r>
              <a:rPr lang="fi-FI" b="1" dirty="0" err="1"/>
              <a:t>Methods</a:t>
            </a:r>
            <a:endParaRPr lang="fi-FI" b="1" dirty="0"/>
          </a:p>
          <a:p>
            <a:r>
              <a:rPr lang="en-GB" dirty="0"/>
              <a:t>Trek planner application development was used </a:t>
            </a:r>
            <a:r>
              <a:rPr lang="en-GB" dirty="0" err="1"/>
              <a:t>sourceforge</a:t>
            </a:r>
            <a:r>
              <a:rPr lang="en-GB" dirty="0"/>
              <a:t> service and Git version control system. We held weekly online sprint meetings, developers choose and assign available tasks by themselves. There was a strong cooperation and discussions about the tasks between the group.</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2. </a:t>
            </a:r>
            <a:r>
              <a:rPr lang="fi-FI" dirty="0" err="1"/>
              <a:t>Screenshot</a:t>
            </a:r>
            <a:r>
              <a:rPr lang="fi-FI" dirty="0"/>
              <a:t> </a:t>
            </a:r>
            <a:r>
              <a:rPr lang="fi-FI" dirty="0" err="1"/>
              <a:t>items</a:t>
            </a:r>
            <a:r>
              <a:rPr lang="fi-FI" dirty="0"/>
              <a:t> </a:t>
            </a:r>
            <a:r>
              <a:rPr lang="fi-FI" dirty="0" err="1"/>
              <a:t>list</a:t>
            </a:r>
            <a:endParaRPr lang="fi-FI" dirty="0"/>
          </a:p>
        </p:txBody>
      </p:sp>
      <p:sp>
        <p:nvSpPr>
          <p:cNvPr id="10" name="Sisällön paikkamerkki 9"/>
          <p:cNvSpPr>
            <a:spLocks noGrp="1"/>
          </p:cNvSpPr>
          <p:nvPr>
            <p:ph idx="11"/>
          </p:nvPr>
        </p:nvSpPr>
        <p:spPr/>
        <p:txBody>
          <a:bodyPr/>
          <a:lstStyle/>
          <a:p>
            <a:r>
              <a:rPr lang="fi-FI" b="1" dirty="0" err="1"/>
              <a:t>Results</a:t>
            </a:r>
            <a:endParaRPr lang="fi-FI" dirty="0"/>
          </a:p>
          <a:p>
            <a:r>
              <a:rPr lang="en-GB" dirty="0"/>
              <a:t>The result was same as we planned for. We wanted to add extra features to our application but due to limited time for the project, it was not possible for us to continue adding more features. </a:t>
            </a:r>
          </a:p>
          <a:p>
            <a:r>
              <a:rPr lang="fi-FI" dirty="0" err="1"/>
              <a:t>We</a:t>
            </a:r>
            <a:r>
              <a:rPr lang="fi-FI" dirty="0"/>
              <a:t> </a:t>
            </a:r>
            <a:r>
              <a:rPr lang="fi-FI" dirty="0" err="1"/>
              <a:t>had</a:t>
            </a:r>
            <a:r>
              <a:rPr lang="fi-FI" dirty="0"/>
              <a:t> </a:t>
            </a:r>
            <a:r>
              <a:rPr lang="fi-FI" dirty="0" err="1"/>
              <a:t>several</a:t>
            </a:r>
            <a:r>
              <a:rPr lang="fi-FI" dirty="0"/>
              <a:t> </a:t>
            </a:r>
            <a:r>
              <a:rPr lang="fi-FI" dirty="0" err="1"/>
              <a:t>bugs</a:t>
            </a:r>
            <a:r>
              <a:rPr lang="fi-FI" dirty="0"/>
              <a:t>, </a:t>
            </a:r>
            <a:r>
              <a:rPr lang="fi-FI" dirty="0" err="1"/>
              <a:t>but</a:t>
            </a:r>
            <a:r>
              <a:rPr lang="fi-FI" dirty="0"/>
              <a:t> </a:t>
            </a:r>
            <a:r>
              <a:rPr lang="fi-FI" dirty="0" err="1"/>
              <a:t>we</a:t>
            </a:r>
            <a:r>
              <a:rPr lang="fi-FI" dirty="0"/>
              <a:t> </a:t>
            </a:r>
            <a:r>
              <a:rPr lang="fi-FI" dirty="0" err="1"/>
              <a:t>managed</a:t>
            </a:r>
            <a:r>
              <a:rPr lang="fi-FI" dirty="0"/>
              <a:t> to </a:t>
            </a:r>
            <a:r>
              <a:rPr lang="fi-FI" dirty="0" err="1"/>
              <a:t>fix</a:t>
            </a:r>
            <a:r>
              <a:rPr lang="fi-FI" dirty="0"/>
              <a:t> </a:t>
            </a:r>
            <a:r>
              <a:rPr lang="fi-FI" dirty="0" err="1"/>
              <a:t>them</a:t>
            </a:r>
            <a:r>
              <a:rPr lang="fi-FI" dirty="0"/>
              <a:t>.</a:t>
            </a:r>
            <a:endParaRPr lang="en-GB"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3. </a:t>
            </a:r>
            <a:r>
              <a:rPr lang="fi-FI" dirty="0" err="1"/>
              <a:t>Todo</a:t>
            </a:r>
            <a:r>
              <a:rPr lang="fi-FI" dirty="0"/>
              <a:t> </a:t>
            </a:r>
            <a:r>
              <a:rPr lang="fi-FI" dirty="0" err="1"/>
              <a:t>add</a:t>
            </a:r>
            <a:r>
              <a:rPr lang="fi-FI" dirty="0"/>
              <a:t> </a:t>
            </a:r>
            <a:r>
              <a:rPr lang="fi-FI" dirty="0" err="1"/>
              <a:t>better</a:t>
            </a:r>
            <a:r>
              <a:rPr lang="fi-FI" dirty="0"/>
              <a:t> image</a:t>
            </a:r>
          </a:p>
          <a:p>
            <a:endParaRPr lang="fi-FI" dirty="0"/>
          </a:p>
          <a:p>
            <a:r>
              <a:rPr lang="fi-FI" b="1" dirty="0" err="1"/>
              <a:t>Conclusions</a:t>
            </a:r>
            <a:endParaRPr lang="fi-FI" b="1" dirty="0"/>
          </a:p>
          <a:p>
            <a:r>
              <a:rPr lang="en-GB" dirty="0"/>
              <a:t>Our project was fun, and we learnt a lot about Android mobile programming and we also got experience about mobile application development.</a:t>
            </a:r>
          </a:p>
          <a:p>
            <a:endParaRPr lang="fi-FI" dirty="0"/>
          </a:p>
          <a:p>
            <a:r>
              <a:rPr lang="fi-FI" b="1" dirty="0" err="1"/>
              <a:t>References</a:t>
            </a:r>
            <a:endParaRPr lang="fi-FI" b="1" dirty="0"/>
          </a:p>
          <a:p>
            <a:r>
              <a:rPr lang="fi-FI" dirty="0"/>
              <a:t>https://developer.android.com/training/implementing-navigation/nav-drawer.html</a:t>
            </a:r>
          </a:p>
          <a:p>
            <a:r>
              <a:rPr lang="fi-FI" dirty="0"/>
              <a:t>http://www.vogella.com/tutorials/AndroidFragments/article.html</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716" y="5022330"/>
            <a:ext cx="2638652"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Kuva 2">
            <a:extLst>
              <a:ext uri="{FF2B5EF4-FFF2-40B4-BE49-F238E27FC236}">
                <a16:creationId xmlns:a16="http://schemas.microsoft.com/office/drawing/2014/main" id="{15CD2398-7BB6-4EE6-9419-317C4A735E1B}"/>
              </a:ext>
            </a:extLst>
          </p:cNvPr>
          <p:cNvPicPr>
            <a:picLocks noChangeAspect="1"/>
          </p:cNvPicPr>
          <p:nvPr/>
        </p:nvPicPr>
        <p:blipFill>
          <a:blip r:embed="rId3"/>
          <a:stretch>
            <a:fillRect/>
          </a:stretch>
        </p:blipFill>
        <p:spPr>
          <a:xfrm>
            <a:off x="502152" y="4207301"/>
            <a:ext cx="2584742" cy="2337229"/>
          </a:xfrm>
          <a:prstGeom prst="rect">
            <a:avLst/>
          </a:prstGeom>
        </p:spPr>
      </p:pic>
      <p:pic>
        <p:nvPicPr>
          <p:cNvPr id="12" name="Kuva 11">
            <a:extLst>
              <a:ext uri="{FF2B5EF4-FFF2-40B4-BE49-F238E27FC236}">
                <a16:creationId xmlns:a16="http://schemas.microsoft.com/office/drawing/2014/main" id="{D9834B5D-364A-4456-9936-ED45782324F1}"/>
              </a:ext>
            </a:extLst>
          </p:cNvPr>
          <p:cNvPicPr>
            <a:picLocks noChangeAspect="1"/>
          </p:cNvPicPr>
          <p:nvPr/>
        </p:nvPicPr>
        <p:blipFill>
          <a:blip r:embed="rId4"/>
          <a:stretch>
            <a:fillRect/>
          </a:stretch>
        </p:blipFill>
        <p:spPr>
          <a:xfrm>
            <a:off x="3940963" y="7334755"/>
            <a:ext cx="1719273" cy="3534062"/>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1244</TotalTime>
  <Words>376</Words>
  <Application>Microsoft Office PowerPoint</Application>
  <PresentationFormat>A3-paperi (297 x 420 mm)</PresentationFormat>
  <Paragraphs>62</Paragraphs>
  <Slides>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vt:i4>
      </vt:variant>
    </vt:vector>
  </HeadingPairs>
  <TitlesOfParts>
    <vt:vector size="5" baseType="lpstr">
      <vt:lpstr>Arial</vt:lpstr>
      <vt:lpstr>Arial Narrow</vt:lpstr>
      <vt:lpstr>Calibri</vt: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Abdishakur Hassan</cp:lastModifiedBy>
  <cp:revision>119</cp:revision>
  <cp:lastPrinted>2012-08-29T10:33:03Z</cp:lastPrinted>
  <dcterms:created xsi:type="dcterms:W3CDTF">2011-08-25T08:52:46Z</dcterms:created>
  <dcterms:modified xsi:type="dcterms:W3CDTF">2018-04-19T19:52:33Z</dcterms:modified>
</cp:coreProperties>
</file>