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ito" initials="C" lastIdx="1" clrIdx="0">
    <p:extLst>
      <p:ext uri="{19B8F6BF-5375-455C-9EA6-DF929625EA0E}">
        <p15:presenceInfo xmlns:p15="http://schemas.microsoft.com/office/powerpoint/2012/main" userId="Crisi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E2DB"/>
    <a:srgbClr val="22C4B7"/>
    <a:srgbClr val="4472C4"/>
    <a:srgbClr val="4F9451"/>
    <a:srgbClr val="104895"/>
    <a:srgbClr val="159CC1"/>
    <a:srgbClr val="A7C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0A32C-7B00-4FF8-92D3-A445AEF9F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532CB8-3CB1-427E-B89C-9B9D6DE4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02D34-D0A6-4081-A78E-D879D3C4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7D2C9-95A2-4FB5-97AE-6A3837CA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05909-BFF3-49C3-9150-9AA92FD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216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E4ED5-23DE-4973-A1FC-3632017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860EDA-5E6C-4D1B-85FB-8400DEF8C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0ED03-23DA-4DDB-B404-2CDA831C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9441F-37F4-4C39-A827-DEB28DAB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E1554-1449-4567-B876-B164F797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8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BEBA44-1B26-41DD-BC39-CBF61DF70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F15360-EA2C-4D2E-88F3-EF8E5E76C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C4CDE-2F98-4800-978F-8AA2F29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A7A0E-CE83-4CB9-B4B0-B9213F2F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22494-B8BF-4C21-8268-D0ABCC61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181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2746-B557-44F8-9E06-45C5CAF8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5E607-86B5-4DBA-962F-91F9345F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3F0C6-A2DE-4D37-A82C-CF294435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557C1-F117-447B-8124-4797B0E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CDF73-0E56-4C72-88DB-68B876FE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81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31D84-2B76-4E02-9CC3-3FC34B7D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50033-2F5B-42C0-A091-CF383645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08124-3E7E-40BF-86A3-6AEEFBDB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2B6A9-FE64-4451-A8DA-FE17902C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09364-B6F5-4303-A3DA-6D2462FF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26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1600A-EA50-4352-A949-52466026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56951-5C0A-4CDB-B30B-6DD08581D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F6A8B5-7A77-4035-8DDE-94F1288E0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DEB15D-A597-4B36-9168-1A15DF41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9DC3F-7C4A-4422-8888-3BFEDDFC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194A5-A5FA-4441-92AE-DE813E7E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62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31B11-CAFC-467A-8FF9-1A13D406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1F547-028C-49CF-83B8-3C15DD05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A32F1D-43C3-4C47-999E-73CC3134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3D8970-3DD1-421B-B3A8-E9408794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4EF2FF-8F04-4107-9AE8-78D5B5429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6FEC67-E68E-4DD6-8556-CC3F732A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A71878-D444-4C6E-8C88-D51341DF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B441DF-D31C-4F89-A665-E1892DD2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145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2FB6A-8F58-4667-A353-AB85D132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5ABEA2-15FA-4DC4-9769-E88A81A8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5879DB-A7FF-4256-8705-CE86FD9F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E3670D-EDEE-4862-8BC8-E21B8AFE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469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C0D2CC-D8EB-4720-A8FB-C29560DD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7F22BA-B0F7-4FBA-ABC5-531CD0F9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26FDE7-57C0-469B-B54B-E37702F1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1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6CCA-9CE5-407E-A67B-D3EF5BC9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18AC1-4F4D-4CE9-9344-9B36D3FB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87464-FE01-43EB-929C-14894F9D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CA3AA-36E5-4B1E-BF99-69F0916D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20733-4D5E-4CC5-AF6E-43FBF637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D630A-3720-46D0-B12A-866A3861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78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9FB17-2430-4B18-88AE-E1BE3CC7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75A520-49C5-4670-A042-03414EF1A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D8F292-145C-4C87-BD50-E710324F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2ABF48-05F2-4155-AD92-A8C21855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0108F-A685-4441-A07D-CD06CAB7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E3ADE8-D200-4189-825F-096DE3A6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99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AA2578-33E5-4E2A-805E-0DF64C8C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C8840-F9E9-476D-97EC-36B33CD1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471FA-9DE6-4FC2-B427-AA07B343E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696E-318F-454C-B817-E9EB0043554D}" type="datetimeFigureOut">
              <a:rPr lang="es-PE" smtClean="0"/>
              <a:t>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0A75C-E696-47F2-AE47-31B7986CE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AC7C4-8497-4968-910F-AC743DAD0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74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datos 4">
            <a:extLst>
              <a:ext uri="{FF2B5EF4-FFF2-40B4-BE49-F238E27FC236}">
                <a16:creationId xmlns:a16="http://schemas.microsoft.com/office/drawing/2014/main" id="{4218F108-9F5D-4904-AA5D-665BE07DE7BF}"/>
              </a:ext>
            </a:extLst>
          </p:cNvPr>
          <p:cNvSpPr/>
          <p:nvPr/>
        </p:nvSpPr>
        <p:spPr>
          <a:xfrm>
            <a:off x="-861379" y="-1281"/>
            <a:ext cx="4173142" cy="635605"/>
          </a:xfrm>
          <a:prstGeom prst="flowChartInputOutput">
            <a:avLst/>
          </a:prstGeom>
          <a:solidFill>
            <a:srgbClr val="A7C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Diagrama de flujo: datos 23">
            <a:extLst>
              <a:ext uri="{FF2B5EF4-FFF2-40B4-BE49-F238E27FC236}">
                <a16:creationId xmlns:a16="http://schemas.microsoft.com/office/drawing/2014/main" id="{940543BA-1BAE-43A2-A2CC-792163C8DF70}"/>
              </a:ext>
            </a:extLst>
          </p:cNvPr>
          <p:cNvSpPr/>
          <p:nvPr/>
        </p:nvSpPr>
        <p:spPr>
          <a:xfrm>
            <a:off x="2475521" y="-4265"/>
            <a:ext cx="4173142" cy="635605"/>
          </a:xfrm>
          <a:prstGeom prst="flowChartInputOutput">
            <a:avLst/>
          </a:prstGeom>
          <a:solidFill>
            <a:srgbClr val="159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Diagrama de flujo: datos 24">
            <a:extLst>
              <a:ext uri="{FF2B5EF4-FFF2-40B4-BE49-F238E27FC236}">
                <a16:creationId xmlns:a16="http://schemas.microsoft.com/office/drawing/2014/main" id="{9F9B1EE3-0DC6-4A55-BBD4-62F2692ECEFF}"/>
              </a:ext>
            </a:extLst>
          </p:cNvPr>
          <p:cNvSpPr/>
          <p:nvPr/>
        </p:nvSpPr>
        <p:spPr>
          <a:xfrm>
            <a:off x="5812421" y="-4551"/>
            <a:ext cx="4173142" cy="635605"/>
          </a:xfrm>
          <a:prstGeom prst="flowChartInputOutput">
            <a:avLst/>
          </a:prstGeom>
          <a:solidFill>
            <a:srgbClr val="104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Diagrama de flujo: datos 25">
            <a:extLst>
              <a:ext uri="{FF2B5EF4-FFF2-40B4-BE49-F238E27FC236}">
                <a16:creationId xmlns:a16="http://schemas.microsoft.com/office/drawing/2014/main" id="{67EB3242-6C15-44A4-9A81-F5832AB9FF30}"/>
              </a:ext>
            </a:extLst>
          </p:cNvPr>
          <p:cNvSpPr/>
          <p:nvPr/>
        </p:nvSpPr>
        <p:spPr>
          <a:xfrm>
            <a:off x="9140775" y="-4551"/>
            <a:ext cx="4173142" cy="635605"/>
          </a:xfrm>
          <a:prstGeom prst="flowChartInputOutput">
            <a:avLst/>
          </a:prstGeom>
          <a:solidFill>
            <a:srgbClr val="4F9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826C164-A2FF-4334-A6FC-FFC1DE2C2B57}"/>
              </a:ext>
            </a:extLst>
          </p:cNvPr>
          <p:cNvSpPr/>
          <p:nvPr/>
        </p:nvSpPr>
        <p:spPr>
          <a:xfrm>
            <a:off x="0" y="631054"/>
            <a:ext cx="12192000" cy="6226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69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Crisito</dc:creator>
  <cp:lastModifiedBy>Crisito</cp:lastModifiedBy>
  <cp:revision>11</cp:revision>
  <dcterms:created xsi:type="dcterms:W3CDTF">2020-06-02T06:37:31Z</dcterms:created>
  <dcterms:modified xsi:type="dcterms:W3CDTF">2020-06-10T01:02:04Z</dcterms:modified>
</cp:coreProperties>
</file>