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D76-278E-4582-921E-EDF76492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4924A-38D1-4963-987A-39DF18C9C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9F5AE-DB43-4295-9A84-B1C57608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9B46B-7AFE-453F-AE45-4B2B7AB7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B8661-7226-459A-A33B-636235AC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8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0AE9D-5ADC-4A45-884A-CEBD8DFB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C2192-0927-4FA6-81A0-DA8F5FBD5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AFC56-4D15-492C-B6B5-2259C4C5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9D256-0CE2-49E8-B195-BBDB251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FE4F-018E-4276-A1B4-49A79903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2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47134-3507-40B4-AD0E-FD2648D04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E5385F-1D0E-4FC6-9E01-F7C24592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A09C7-F7A6-4C01-AAB0-682D3BAE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B809B-3018-4F99-9E9A-14F8E8B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37106-6E88-45DC-9F20-449023AB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6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C706C-85C5-4DC2-AA83-F6CC5C5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33B79-D444-4AFA-B987-434C1EB5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7F496-30B9-4D4F-BB1F-3D0F8F99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2C6AA-FE58-449B-BC03-E1CC2E70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A431B-FE8B-40FB-9A72-44DB6831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1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A37C-8A65-42A0-BFFB-1A65C232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EE663-5963-4B68-B4B7-1D2CF28F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8F6B8-8DF2-40D2-BFB0-6DFE56D4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07158-A493-494D-88CB-84DFF73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6B3AE-DD10-4FDD-8815-F276E69A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44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423C-B62F-488B-BFE0-C3B8C8D4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25C6F-DA4D-47A3-9230-8C2B2E85C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1A084-FBF7-418B-90F4-080872ED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D7869-4339-418E-9BDF-30936C3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40BA41-563A-46D4-B973-BCFEB447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0C783-3408-4FBA-B8DC-CAF2A3F9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55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8AC82-44BC-4E0C-9CAE-81DE80E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09072-963D-4553-BC94-2D493926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14F7E-91B1-4D5C-87A9-4FE2537AF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D88008-7E0A-46DE-A315-B0E62CD23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0D93E-FED4-4E00-899A-5EB1F1B9D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725742-8547-48D2-B2B4-6ABF8DA3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0AFA77-94FD-4593-AA5E-D3155B7E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7384C-9AA5-45CC-83C7-6609E22A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8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2A736-6304-44BB-9A09-C4BD0026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60F9F5-3B66-407B-BAF7-643F3F05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C2000-4FF3-4168-B454-756765C6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627AD-32D0-4871-9617-15D83A71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6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308166-986C-4B89-ADA6-C47EF6AC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196BCE-975A-4F29-962A-6351DDFB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BD876-70DC-45DF-8151-EBF30389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4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CD75-E7E9-4348-922E-088E16E7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BEEFD-65A6-4454-8D1C-D19625A6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F61D35-2F29-4BD4-821A-227BBA0B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11CE1F-F3CE-41CC-839D-966DD2E3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90F2-4368-4DE6-96EE-FA6237E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62D26-7182-4D78-A945-7ECD5DB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64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CF81-7194-44FF-BA7C-A62C08EE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DD9B05-CA43-4879-AF8B-E375DF9F0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7096A-00A6-4C8A-BC36-4C109939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E3958-7A18-41C9-8978-CBBF00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E5167F-24B0-4103-8251-63FBB361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BDAB9-57E1-43D3-836E-BF31ABA8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76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B62F09-CF7C-4A71-A0A0-3CABC3C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64A9CE-2BF1-44C7-B7BA-688B5FE4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F3146-15EA-44BC-AFAA-3B9B02A20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5F9C-84AF-4606-820B-1D29D16D40F8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22C32-BA79-4517-B9EE-719AD3A79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76663-33DF-43E5-BC75-8574AEF5E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534F-BD4E-45C0-8515-FE9DF31B9C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39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D6835AE-C09C-457A-AC9C-52A7CAF3363A}"/>
              </a:ext>
            </a:extLst>
          </p:cNvPr>
          <p:cNvGrpSpPr/>
          <p:nvPr/>
        </p:nvGrpSpPr>
        <p:grpSpPr>
          <a:xfrm>
            <a:off x="1755647" y="1435617"/>
            <a:ext cx="9265921" cy="2239616"/>
            <a:chOff x="4617720" y="1856232"/>
            <a:chExt cx="4255232" cy="496285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F6C165F-5AF3-47B9-A1AB-C9E25774D51F}"/>
                </a:ext>
              </a:extLst>
            </p:cNvPr>
            <p:cNvSpPr txBox="1"/>
            <p:nvPr/>
          </p:nvSpPr>
          <p:spPr>
            <a:xfrm>
              <a:off x="4617720" y="1856232"/>
              <a:ext cx="3959885" cy="29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0" dirty="0">
                  <a:latin typeface="Bell MT" panose="02020503060305020303" pitchFamily="18" charset="0"/>
                </a:rPr>
                <a:t>M</a:t>
              </a:r>
              <a:r>
                <a:rPr lang="es-MX" sz="5400" dirty="0">
                  <a:latin typeface="Bell MT" panose="02020503060305020303" pitchFamily="18" charset="0"/>
                </a:rPr>
                <a:t>ILLENNIU</a:t>
              </a:r>
              <a:r>
                <a:rPr lang="es-MX" sz="8000" dirty="0">
                  <a:latin typeface="Bell MT" panose="02020503060305020303" pitchFamily="18" charset="0"/>
                </a:rPr>
                <a:t>M P</a:t>
              </a:r>
              <a:r>
                <a:rPr lang="es-MX" sz="5400" dirty="0">
                  <a:latin typeface="Bell MT" panose="02020503060305020303" pitchFamily="18" charset="0"/>
                </a:rPr>
                <a:t>LAZA</a:t>
              </a:r>
              <a:r>
                <a:rPr lang="es-MX" sz="8000" dirty="0">
                  <a:latin typeface="Bell MT" panose="02020503060305020303" pitchFamily="18" charset="0"/>
                </a:rPr>
                <a:t> 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9DDC14F-DAAF-4CFE-BE50-845104C6FA4E}"/>
                </a:ext>
              </a:extLst>
            </p:cNvPr>
            <p:cNvSpPr txBox="1"/>
            <p:nvPr/>
          </p:nvSpPr>
          <p:spPr>
            <a:xfrm>
              <a:off x="7387303" y="2031970"/>
              <a:ext cx="1485649" cy="32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800" dirty="0">
                  <a:latin typeface="Bell MT" panose="02020503060305020303" pitchFamily="18" charset="0"/>
                </a:rPr>
                <a:t>H</a:t>
              </a:r>
              <a:r>
                <a:rPr lang="es-MX" sz="6000" dirty="0">
                  <a:latin typeface="Bell MT" panose="02020503060305020303" pitchFamily="18" charset="0"/>
                </a:rPr>
                <a:t>OTEL</a:t>
              </a:r>
              <a:endParaRPr lang="es-MX" sz="3600" dirty="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65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Villera Pastrana</dc:creator>
  <cp:lastModifiedBy>Luis Alfredo Villera Pastrana</cp:lastModifiedBy>
  <cp:revision>5</cp:revision>
  <dcterms:created xsi:type="dcterms:W3CDTF">2022-07-27T05:31:36Z</dcterms:created>
  <dcterms:modified xsi:type="dcterms:W3CDTF">2022-07-27T05:54:02Z</dcterms:modified>
</cp:coreProperties>
</file>