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9_7862A41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8" r:id="rId8"/>
    <p:sldId id="270" r:id="rId9"/>
    <p:sldId id="265" r:id="rId10"/>
    <p:sldId id="267" r:id="rId11"/>
    <p:sldId id="266" r:id="rId12"/>
    <p:sldId id="272" r:id="rId13"/>
    <p:sldId id="269" r:id="rId14"/>
    <p:sldId id="274" r:id="rId15"/>
    <p:sldId id="275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44B31-B830-9BFF-2912-A780BB02DC4F}" name="Francesco Villi" initials="FV" userId="Francesco Vill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27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7862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A67C1-6057-47BA-B331-216855184200}" authorId="{75B44B31-B830-9BFF-2912-A780BB02DC4F}" created="2023-01-20T11:05:40.053">
    <pc:sldMkLst xmlns:pc="http://schemas.microsoft.com/office/powerpoint/2013/main/command">
      <pc:docMk/>
      <pc:sldMk cId="126233153" sldId="265"/>
    </pc:sldMkLst>
    <p188:txBody>
      <a:bodyPr/>
      <a:lstStyle/>
      <a:p>
        <a:r>
          <a:rPr lang="en-US"/>
          <a:t>Explain why I used WIDTH and WIDTH+K_SIZE-1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6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92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7862A4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32767" y="2932536"/>
            <a:ext cx="36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 </a:t>
            </a:r>
          </a:p>
          <a:p>
            <a:pPr algn="r"/>
            <a:r>
              <a:rPr lang="it-IT" dirty="0"/>
              <a:t>and </a:t>
            </a:r>
            <a:r>
              <a:rPr lang="it-IT" dirty="0" err="1"/>
              <a:t>parallel</a:t>
            </a:r>
            <a:r>
              <a:rPr lang="it-IT" dirty="0"/>
              <a:t> GPU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081066" y="6474363"/>
            <a:ext cx="134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Francesco Villi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13235" y="2339173"/>
            <a:ext cx="504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Intro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Load partial image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the pixel out of the Block to compute </a:t>
            </a:r>
            <a:r>
              <a:rPr lang="it-IT" dirty="0" err="1"/>
              <a:t>correctly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extra </a:t>
            </a:r>
            <a:r>
              <a:rPr lang="it-IT" dirty="0" err="1"/>
              <a:t>values</a:t>
            </a:r>
            <a:r>
              <a:rPr lang="it-IT" dirty="0"/>
              <a:t> to load </a:t>
            </a:r>
            <a:r>
              <a:rPr lang="it-IT" dirty="0" err="1"/>
              <a:t>depends</a:t>
            </a:r>
            <a:r>
              <a:rPr lang="it-IT" dirty="0"/>
              <a:t> on kernel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916E8-FBE4-44D2-AE0E-2762E0A8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64" y="1619525"/>
            <a:ext cx="5048287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711677" y="1746592"/>
            <a:ext cx="543232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K_SIZE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row_above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col_left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05696-DF2B-D02D-29C3-812323F79D2B}"/>
              </a:ext>
            </a:extLst>
          </p:cNvPr>
          <p:cNvSpPr txBox="1"/>
          <p:nvPr/>
        </p:nvSpPr>
        <p:spPr>
          <a:xfrm>
            <a:off x="3711676" y="1746592"/>
            <a:ext cx="5432323" cy="50013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above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below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();………</a:t>
            </a:r>
          </a:p>
        </p:txBody>
      </p:sp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E88190F-46AD-BBBC-55F0-8F65635D241D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Load image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Due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to compute the </a:t>
            </a:r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finish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Check the bounds to compute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the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Save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					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  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</a:t>
            </a:r>
            <a:r>
              <a:rPr lang="it-IT" sz="2400" dirty="0" err="1">
                <a:latin typeface="Arial"/>
                <a:cs typeface="Arial"/>
              </a:rPr>
              <a:t>without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performance obtained using shared 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performance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much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recordered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data transfer </a:t>
            </a:r>
            <a:r>
              <a:rPr lang="it-IT" dirty="0" err="1"/>
              <a:t>between</a:t>
            </a:r>
            <a:r>
              <a:rPr lang="it-IT" dirty="0"/>
              <a:t>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3CD4F1-56F9-C39D-FAFC-5322EE1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80" y="1553503"/>
            <a:ext cx="3842343" cy="5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with</a:t>
            </a: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general due to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Constant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best performance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094B-FB16-DCBC-0F25-D40B54B7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27" y="1526591"/>
            <a:ext cx="3975646" cy="53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GPUvsCPU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GPU performs better than CPU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data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Without</a:t>
            </a:r>
            <a:r>
              <a:rPr lang="it-IT" dirty="0"/>
              <a:t> data transfer the speed up ranges </a:t>
            </a:r>
            <a:r>
              <a:rPr lang="it-IT" dirty="0" err="1"/>
              <a:t>between</a:t>
            </a:r>
            <a:r>
              <a:rPr lang="it-IT" dirty="0"/>
              <a:t> 250 and 7449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With data transfer speed up ranges </a:t>
            </a:r>
            <a:r>
              <a:rPr lang="it-IT" dirty="0" err="1"/>
              <a:t>between</a:t>
            </a:r>
            <a:r>
              <a:rPr lang="it-IT" dirty="0"/>
              <a:t> 3.9 and 6.7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Worst</a:t>
            </a:r>
            <a:r>
              <a:rPr lang="it-IT" dirty="0"/>
              <a:t> speed up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achived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small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EBDC1-942F-13B1-7E2A-2C1B227A8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16" y="1514993"/>
            <a:ext cx="4102174" cy="53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Kernel image processing is a technique used to modify or enhance images using a small matrix called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and the values in the matrix determine the specific operation that is applied to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kernel is applied to each pixel in the image, performing a convolution on the surrounding pixels to calculate the new value of the current pixel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46636D2-2F9D-E9C0-12F7-B1573E49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96" y="1583343"/>
            <a:ext cx="3370350" cy="48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6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Given an </a:t>
            </a:r>
            <a:r>
              <a:rPr lang="en-US" dirty="0">
                <a:latin typeface="Söhne"/>
              </a:rPr>
              <a:t>image and kernel perform the following steps for each pixel: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Multiply each corresponding pixel value of the kernel with the corresponding pixel of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Sum the products obtained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Assign the sum to the corresponding pixel of the output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algorithm is computationally expensive but we can parallelize it because is an “embarrassing parallel”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see the </a:t>
            </a:r>
            <a:r>
              <a:rPr lang="en-US" dirty="0">
                <a:latin typeface="Söhne"/>
              </a:rPr>
              <a:t>parallelization using CPU and GPU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8960F2-657F-51B5-12C3-6FB8B60A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84" y="1814176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5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Padding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Technique used to handle the edges of an image when applying a kernel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border of pixels around the original image, before applying the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padding: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Zero Padding</a:t>
            </a:r>
            <a:r>
              <a:rPr lang="en-US" dirty="0"/>
              <a:t>: adds 0s around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replication</a:t>
            </a:r>
            <a:r>
              <a:rPr lang="en-US" dirty="0"/>
              <a:t>: copies the values of the pixels from the edges of the original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mirroring</a:t>
            </a:r>
            <a:r>
              <a:rPr lang="en-US" dirty="0"/>
              <a:t>: reflects the values of the pixels across the edges of the original image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3365-2A1B-1434-DB33-2D03A71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72" y="1488514"/>
            <a:ext cx="4225046" cy="5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7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4011561" y="1503542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 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						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Before to start we have to pad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Scroll the padded image with kernel to calculate convolution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sum in a new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object Image using as input the new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to parallelize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Schedule dynamic because the PC has 8 high performance cores and 4 efficient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		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img_padded</a:t>
            </a:r>
            <a:endParaRPr lang="en-US" sz="11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CPU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parallel computation we use 20 cores (8*2+4)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test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ranges </a:t>
            </a:r>
            <a:r>
              <a:rPr lang="it-IT" dirty="0" err="1"/>
              <a:t>between</a:t>
            </a:r>
            <a:r>
              <a:rPr lang="it-IT" dirty="0"/>
              <a:t> 2 and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kernel size </a:t>
            </a:r>
            <a:r>
              <a:rPr lang="it-IT" dirty="0" err="1"/>
              <a:t>increases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Improvements are significant but not enough to elaborate a millions of images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GPU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201A-8021-AEF1-A248-8D1BADB6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61" y="1651363"/>
            <a:ext cx="3757747" cy="4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</a:p>
          <a:p>
            <a:r>
              <a:rPr lang="it-IT" sz="2400" dirty="0">
                <a:latin typeface="Arial"/>
                <a:cs typeface="Arial"/>
              </a:rPr>
              <a:t>set-up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Allocate GPU </a:t>
            </a:r>
            <a:r>
              <a:rPr lang="it-IT" dirty="0" err="1"/>
              <a:t>memory</a:t>
            </a:r>
            <a:r>
              <a:rPr lang="it-IT" dirty="0"/>
              <a:t> for input and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in GPU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from the input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allocate </a:t>
            </a:r>
            <a:r>
              <a:rPr lang="it-IT" dirty="0" err="1"/>
              <a:t>other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for kernel or copy kernel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the kernel and create a new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3399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			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 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			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shared_constant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cudaMemcpyToSymbol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		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		        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end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		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Global and </a:t>
            </a:r>
          </a:p>
          <a:p>
            <a:r>
              <a:rPr lang="it-IT" sz="2400" dirty="0">
                <a:latin typeface="Arial"/>
                <a:cs typeface="Arial"/>
              </a:rPr>
              <a:t>Constant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sum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Store new </a:t>
            </a:r>
            <a:r>
              <a:rPr lang="it-IT" dirty="0" err="1"/>
              <a:t>value</a:t>
            </a:r>
            <a:r>
              <a:rPr lang="it-IT" dirty="0"/>
              <a:t> in the output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kernel_const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d_kernel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EEA3-2F76-03FF-ADC9-3F518BF7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18" y="4114061"/>
            <a:ext cx="6525876" cy="2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</Words>
  <Application>Microsoft Office PowerPoint</Application>
  <PresentationFormat>On-screen Show (4:3)</PresentationFormat>
  <Paragraphs>264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66</cp:revision>
  <dcterms:created xsi:type="dcterms:W3CDTF">2012-12-06T09:21:12Z</dcterms:created>
  <dcterms:modified xsi:type="dcterms:W3CDTF">2023-02-07T21:43:05Z</dcterms:modified>
</cp:coreProperties>
</file>