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3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07/02/2023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06/02/2023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06/02/2023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081067" y="6474363"/>
            <a:ext cx="1346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Francesco Villi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Shift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Speed increased using more cores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Obtained</a:t>
            </a:r>
            <a:r>
              <a:rPr lang="it-IT" dirty="0"/>
              <a:t> good </a:t>
            </a:r>
            <a:r>
              <a:rPr lang="it-IT" dirty="0" err="1"/>
              <a:t>result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centroid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insignificatively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the global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4 </a:t>
            </a:r>
            <a:r>
              <a:rPr lang="it-IT" dirty="0" err="1"/>
              <a:t>threads</a:t>
            </a:r>
            <a:r>
              <a:rPr lang="it-IT" dirty="0"/>
              <a:t> the time </a:t>
            </a:r>
            <a:r>
              <a:rPr lang="it-IT" dirty="0" err="1"/>
              <a:t>gained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to the </a:t>
            </a:r>
            <a:r>
              <a:rPr lang="it-IT" dirty="0" err="1"/>
              <a:t>previous</a:t>
            </a:r>
            <a:r>
              <a:rPr lang="it-IT"/>
              <a:t> one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3D867-C8EC-14CC-CF54-8A3EB0EA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46" y="1551436"/>
            <a:ext cx="4149535" cy="48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begins by loading all dataset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points are then iteratively shifted towards the mean of the data points within a given neighborhood that depends on the bandwidth.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converges when the points no longer move significantly.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point is assigned to the closest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Shift clustering is sensitive to the choice of kernel bandwidth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7757CEE-8D25-E270-B64C-7B8E921D8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609" y="2138136"/>
            <a:ext cx="4950230" cy="3493992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55E3D9-C27C-59F8-889C-A401E82D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6111"/>
            <a:ext cx="3789663" cy="25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81481E-6 L 0.00191 -0.1467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7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For each point, repeat the following steps until convergence: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a neighborhood around the point by considering all data points within a certain distance (depends by the bandwidth).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Compute the mean of the neighborhood.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Shift the point to the mean.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1 until no further changes occur in the assignment of data points to clusters.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centroids removing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Assign each data point to the closest seed.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E8DB8F-3E06-6EB8-E5B3-C59F2759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36" y="2118514"/>
            <a:ext cx="4316361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distance we use an inline function that calculates the distance without root to improve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the mean point of a neighborhood we use 2 functions: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sum_product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division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Both exploit vectorization to improve general performance</a:t>
            </a:r>
          </a:p>
          <a:p>
            <a:pPr algn="l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A9F0-7A53-C8DE-CA39-9CB823712014}"/>
              </a:ext>
            </a:extLst>
          </p:cNvPr>
          <p:cNvSpPr txBox="1"/>
          <p:nvPr/>
        </p:nvSpPr>
        <p:spPr>
          <a:xfrm>
            <a:off x="3908302" y="1922379"/>
            <a:ext cx="514227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AB7B1-B73A-A16E-E437-0539AAD74743}"/>
              </a:ext>
            </a:extLst>
          </p:cNvPr>
          <p:cNvSpPr txBox="1"/>
          <p:nvPr/>
        </p:nvSpPr>
        <p:spPr>
          <a:xfrm>
            <a:off x="3908303" y="3652084"/>
            <a:ext cx="5142271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3A3B1-F43F-9FE7-7D30-8FC51B636D0B}"/>
              </a:ext>
            </a:extLst>
          </p:cNvPr>
          <p:cNvSpPr txBox="1"/>
          <p:nvPr/>
        </p:nvSpPr>
        <p:spPr>
          <a:xfrm>
            <a:off x="3908301" y="5053425"/>
            <a:ext cx="5142271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27989" y="1562534"/>
            <a:ext cx="5137355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the mean vector for each point according to the bandwidth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compute the distance between two points only one time creating a dependence in the inner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mean vector norm for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47253" y="4382631"/>
            <a:ext cx="522588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Calculate all the centroids and assign a label to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all points with the centroids found so far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if either the point has already had a cluster or it’s a new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		 		       			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Enable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#pragma </a:t>
            </a:r>
            <a:r>
              <a:rPr lang="it-IT" dirty="0" err="1"/>
              <a:t>omp</a:t>
            </a:r>
            <a:r>
              <a:rPr lang="it-IT" dirty="0"/>
              <a:t> </a:t>
            </a:r>
            <a:r>
              <a:rPr lang="it-IT" dirty="0" err="1"/>
              <a:t>parallel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Compute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points in </a:t>
            </a:r>
            <a:r>
              <a:rPr lang="it-IT" dirty="0" err="1"/>
              <a:t>parallel</a:t>
            </a:r>
            <a:r>
              <a:rPr lang="it-IT" dirty="0"/>
              <a:t> way </a:t>
            </a:r>
            <a:r>
              <a:rPr lang="it-IT" dirty="0" err="1"/>
              <a:t>decouple</a:t>
            </a:r>
            <a:r>
              <a:rPr lang="it-IT" dirty="0"/>
              <a:t> for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Look for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set_zeros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Declare</a:t>
            </a:r>
            <a:r>
              <a:rPr lang="it-IT" dirty="0"/>
              <a:t> custom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 err="1"/>
              <a:t>omp_out</a:t>
            </a:r>
            <a:r>
              <a:rPr lang="en-US" dirty="0"/>
              <a:t> holds the final value of the combiner operation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list </a:t>
            </a:r>
            <a:r>
              <a:rPr lang="it-IT" dirty="0" err="1"/>
              <a:t>using</a:t>
            </a:r>
            <a:r>
              <a:rPr lang="it-IT" dirty="0"/>
              <a:t> for with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Label </a:t>
            </a:r>
            <a:r>
              <a:rPr lang="it-IT" dirty="0" err="1"/>
              <a:t>each</a:t>
            </a:r>
            <a:r>
              <a:rPr lang="it-IT" dirty="0"/>
              <a:t> point in the dataset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closest</a:t>
            </a:r>
            <a:r>
              <a:rPr lang="it-IT" dirty="0"/>
              <a:t> </a:t>
            </a:r>
            <a:r>
              <a:rPr lang="it-IT" dirty="0" err="1"/>
              <a:t>centroid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38164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omp_out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omp_in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omp_priv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omp_orig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					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ClusterCentroids</a:t>
            </a:r>
            <a:r>
              <a:rPr lang="it-IT" dirty="0"/>
              <a:t> class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centroids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usefull</a:t>
            </a:r>
            <a:r>
              <a:rPr lang="it-IT" dirty="0"/>
              <a:t> in the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clause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Use a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label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186517" cy="22929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3D2A9-21E7-18D9-AF9D-985D302C8FDD}"/>
              </a:ext>
            </a:extLst>
          </p:cNvPr>
          <p:cNvSpPr txBox="1"/>
          <p:nvPr/>
        </p:nvSpPr>
        <p:spPr>
          <a:xfrm>
            <a:off x="3878822" y="3731586"/>
            <a:ext cx="518651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On-screen Show (4:3)</PresentationFormat>
  <Paragraphs>235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42</cp:revision>
  <dcterms:created xsi:type="dcterms:W3CDTF">2012-12-06T09:21:12Z</dcterms:created>
  <dcterms:modified xsi:type="dcterms:W3CDTF">2023-02-07T11:38:45Z</dcterms:modified>
</cp:coreProperties>
</file>