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D0A9-DE5D-46CA-A1D5-54B4606C3D3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1596-0E43-495E-8504-164C732AA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7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8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5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1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4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0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7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87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88640"/>
            <a:ext cx="6768752" cy="100811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DIGITAL PORTFOLIO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276872"/>
            <a:ext cx="6192688" cy="3384376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STUDENT NAME: 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ANUPRIYA M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REGISTER NO AND NMID: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24131130500112017</a:t>
            </a:r>
          </a:p>
          <a:p>
            <a:pPr algn="l"/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/asanm11324131130500112017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DEPARTMANT: 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BCA – II year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COLLEGE NAME AND  UNIVERSITY: 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113-VALLALAR ARTS AND SCIENCE COLLEGE,ANNAMALAI UNIVERSITY</a:t>
            </a:r>
            <a:endParaRPr lang="en-IN" sz="2000" b="1" dirty="0">
              <a:solidFill>
                <a:srgbClr val="FFFF00"/>
              </a:solidFill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20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171400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RESULTS AND SCREENSHORT: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48E346-A270-E8CF-5E0C-D705D721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5" y="2034383"/>
            <a:ext cx="8047036" cy="2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631"/>
            <a:ext cx="8458200" cy="122413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CONCLUSION</a:t>
            </a:r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:</a:t>
            </a:r>
            <a:endParaRPr lang="en-IN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492896"/>
            <a:ext cx="6696744" cy="295232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This portfolio demonstrates how customer service expertise can be presented in a modern and engaging way.</a:t>
            </a:r>
          </a:p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It highlights key skills, metrics, and achievements with interactive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16064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848600" cy="6892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PROJECT TITLE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180528" y="2132856"/>
            <a:ext cx="9324528" cy="2232248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dirty="0">
              <a:latin typeface="Berlin Sans FB Demi" pitchFamily="34" charset="0"/>
            </a:endParaRPr>
          </a:p>
          <a:p>
            <a:pPr algn="ctr"/>
            <a:r>
              <a:rPr lang="en-US" sz="5400" dirty="0">
                <a:latin typeface="Britannic Bold" pitchFamily="34" charset="0"/>
                <a:cs typeface="Aharoni" pitchFamily="2" charset="-79"/>
              </a:rPr>
              <a:t>EMPLOYEE DATABASE MANAGEMENT </a:t>
            </a:r>
          </a:p>
          <a:p>
            <a:pPr algn="ctr"/>
            <a:r>
              <a:rPr lang="en-US" sz="5400" dirty="0">
                <a:latin typeface="Britannic Bold" pitchFamily="34" charset="0"/>
                <a:cs typeface="Aharoni" pitchFamily="2" charset="-79"/>
              </a:rPr>
              <a:t>PORTFOLIO</a:t>
            </a:r>
            <a:endParaRPr lang="en-IN" sz="5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57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-603448"/>
            <a:ext cx="8343242" cy="1656184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AGENDA: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40568" y="908720"/>
            <a:ext cx="9505056" cy="547260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					</a:t>
            </a:r>
            <a:r>
              <a:rPr lang="en-US" sz="1900" b="1" dirty="0">
                <a:latin typeface="Arial Black" panose="020B0A04020102020204" pitchFamily="34" charset="0"/>
                <a:cs typeface="Aharoni" pitchFamily="2" charset="-79"/>
              </a:rPr>
              <a:t>1.Problem Statement</a:t>
            </a:r>
          </a:p>
          <a:p>
            <a:pPr algn="l"/>
            <a:endParaRPr lang="en-US" sz="19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l"/>
            <a:r>
              <a:rPr lang="en-US" sz="1900" b="1" dirty="0">
                <a:latin typeface="Arial Black" panose="020B0A04020102020204" pitchFamily="34" charset="0"/>
                <a:cs typeface="Aharoni" pitchFamily="2" charset="-79"/>
              </a:rPr>
              <a:t>					2.Project Overview</a:t>
            </a:r>
          </a:p>
          <a:p>
            <a:pPr algn="l"/>
            <a:endParaRPr lang="en-US" sz="19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l"/>
            <a:r>
              <a:rPr lang="en-US" sz="1900" b="1" dirty="0">
                <a:latin typeface="Arial Black" panose="020B0A04020102020204" pitchFamily="34" charset="0"/>
                <a:cs typeface="Aharoni" pitchFamily="2" charset="-79"/>
              </a:rPr>
              <a:t>					3.End Users</a:t>
            </a:r>
          </a:p>
          <a:p>
            <a:pPr algn="l"/>
            <a:endParaRPr lang="en-US" sz="19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l"/>
            <a:r>
              <a:rPr lang="en-US" sz="1900" b="1" dirty="0">
                <a:latin typeface="Arial Black" panose="020B0A04020102020204" pitchFamily="34" charset="0"/>
                <a:cs typeface="Aharoni" pitchFamily="2" charset="-79"/>
              </a:rPr>
              <a:t>					4.Tools and Technologies</a:t>
            </a:r>
          </a:p>
          <a:p>
            <a:pPr algn="l"/>
            <a:endParaRPr lang="en-US" sz="19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l"/>
            <a:r>
              <a:rPr lang="en-US" sz="1900" b="1" dirty="0">
                <a:latin typeface="Arial Black" panose="020B0A04020102020204" pitchFamily="34" charset="0"/>
                <a:cs typeface="Aharoni" pitchFamily="2" charset="-79"/>
              </a:rPr>
              <a:t>					5.Portfolio design and Layout</a:t>
            </a:r>
          </a:p>
          <a:p>
            <a:pPr algn="l"/>
            <a:endParaRPr lang="en-US" sz="19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l"/>
            <a:r>
              <a:rPr lang="en-US" sz="1900" b="1" dirty="0">
                <a:latin typeface="Arial Black" panose="020B0A04020102020204" pitchFamily="34" charset="0"/>
                <a:cs typeface="Aharoni" pitchFamily="2" charset="-79"/>
              </a:rPr>
              <a:t>					6.Features and Functionality</a:t>
            </a:r>
          </a:p>
          <a:p>
            <a:pPr algn="l"/>
            <a:endParaRPr lang="en-US" sz="19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l"/>
            <a:r>
              <a:rPr lang="en-US" sz="1900" b="1" dirty="0">
                <a:latin typeface="Arial Black" panose="020B0A04020102020204" pitchFamily="34" charset="0"/>
                <a:cs typeface="Aharoni" pitchFamily="2" charset="-79"/>
              </a:rPr>
              <a:t>					7.Results and Screenshots</a:t>
            </a:r>
          </a:p>
          <a:p>
            <a:pPr algn="l"/>
            <a:endParaRPr lang="en-US" sz="19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l"/>
            <a:r>
              <a:rPr lang="en-US" sz="1900" b="1" dirty="0">
                <a:latin typeface="Arial Black" panose="020B0A04020102020204" pitchFamily="34" charset="0"/>
                <a:cs typeface="Aharoni" pitchFamily="2" charset="-79"/>
              </a:rPr>
              <a:t>					8.Conclusion</a:t>
            </a:r>
          </a:p>
          <a:p>
            <a:pPr algn="l"/>
            <a:endParaRPr lang="en-US" sz="1900" b="1" dirty="0">
              <a:latin typeface="Arial Black" panose="020B0A04020102020204" pitchFamily="34" charset="0"/>
              <a:cs typeface="Aharoni" pitchFamily="2" charset="-79"/>
            </a:endParaRPr>
          </a:p>
          <a:p>
            <a:pPr algn="l"/>
            <a:r>
              <a:rPr lang="en-US" sz="1900" b="1" dirty="0">
                <a:latin typeface="Arial Black" panose="020B0A04020102020204" pitchFamily="34" charset="0"/>
                <a:cs typeface="Aharoni" pitchFamily="2" charset="-79"/>
              </a:rPr>
              <a:t>					9.Github Link</a:t>
            </a:r>
            <a:endParaRPr lang="en-IN" sz="19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7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846" y="260648"/>
            <a:ext cx="5606958" cy="100811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PROBLEM</a:t>
            </a:r>
            <a:r>
              <a:rPr lang="en-US" sz="54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STATEMENT:</a:t>
            </a:r>
            <a:endParaRPr lang="en-IN" sz="5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348880"/>
            <a:ext cx="8640960" cy="324036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Britannic Bold" pitchFamily="34" charset="0"/>
                <a:cs typeface="Aharoni" pitchFamily="2" charset="-79"/>
              </a:rPr>
              <a:t>Customer service skills and achievements are often hard to showcase through a traditional resume. Professionals need an interactive portfolio to highlight communication abilities, support metrics, and tools used. This project solves that by creating a digital portfolio using HTML, CSS, and JavaScript.</a:t>
            </a:r>
            <a:endParaRPr lang="en-IN" sz="2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36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71400"/>
            <a:ext cx="8167936" cy="138836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PROJECT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OVERVIEW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6624736" cy="4824536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Designed a professional portfolio website for a Customer Service Representative.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Showcases key skills, achievements, and customer support metrics.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Built using HTML, CSS, and JavaScript for interactive design.</a:t>
            </a:r>
          </a:p>
        </p:txBody>
      </p:sp>
    </p:spTree>
    <p:extLst>
      <p:ext uri="{BB962C8B-B14F-4D97-AF65-F5344CB8AC3E}">
        <p14:creationId xmlns:p14="http://schemas.microsoft.com/office/powerpoint/2010/main" val="3697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-459431"/>
            <a:ext cx="7275040" cy="158417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END USERS:</a:t>
            </a:r>
            <a:endParaRPr lang="en-IN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780928"/>
            <a:ext cx="6696744" cy="48245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Hiring managers looking to evaluate customer service skills.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Recruiters searching for candidates with proven support experience.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87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624"/>
            <a:ext cx="716428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TOOLS</a:t>
            </a:r>
            <a:r>
              <a:rPr lang="en-US" sz="6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TECHNIQUES:</a:t>
            </a:r>
            <a:endParaRPr lang="en-IN" sz="6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564904"/>
            <a:ext cx="7560840" cy="280831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HTML5 – for structuring portfolio content.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CSS3 – for styling and responsive design.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JavaScript – for interactivity and form validation.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3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PORTFOLIO DESIGN AND LAYOUT:</a:t>
            </a:r>
            <a:endParaRPr lang="en-IN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6552728" cy="338437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Modern and professional UI with dark theme and brand colors.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Responsive grid layout for About, Skills, Projects, and Contact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with portrait and key highlights in cards.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096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79208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FEATURES AND FUNCTIONALITY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6984776" cy="345638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Interactive navigation with smooth scrolling across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showcasing key metrics like CSAT, FCR, and response time.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Skills and projects displayed with filtering and highlights.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7085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240</TotalTime>
  <Words>376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Arial</vt:lpstr>
      <vt:lpstr>Arial Black</vt:lpstr>
      <vt:lpstr>Berlin Sans FB Demi</vt:lpstr>
      <vt:lpstr>Britannic Bold</vt:lpstr>
      <vt:lpstr>Calibri</vt:lpstr>
      <vt:lpstr>Rockwell</vt:lpstr>
      <vt:lpstr>Wingdings</vt:lpstr>
      <vt:lpstr>Gallery</vt:lpstr>
      <vt:lpstr>DIGITAL PORTFOLIO</vt:lpstr>
      <vt:lpstr>PROJECT TITLE:</vt:lpstr>
      <vt:lpstr>AGENDA:</vt:lpstr>
      <vt:lpstr>PROBLEM STATEMENT:</vt:lpstr>
      <vt:lpstr>PROJECT OVERVIEW:</vt:lpstr>
      <vt:lpstr>END USERS:</vt:lpstr>
      <vt:lpstr>TOOLS AND TECHNIQUES:</vt:lpstr>
      <vt:lpstr>PORTFOLIO DESIGN AND LAYOUT:</vt:lpstr>
      <vt:lpstr>FEATURES AND FUNCTIONALITY:</vt:lpstr>
      <vt:lpstr>RESULTS AND SCREENSHORT: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welcome</dc:creator>
  <cp:lastModifiedBy>kamalam raja</cp:lastModifiedBy>
  <cp:revision>22</cp:revision>
  <dcterms:created xsi:type="dcterms:W3CDTF">2025-08-31T08:33:40Z</dcterms:created>
  <dcterms:modified xsi:type="dcterms:W3CDTF">2025-09-01T14:43:06Z</dcterms:modified>
</cp:coreProperties>
</file>