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3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73" autoAdjust="0"/>
  </p:normalViewPr>
  <p:slideViewPr>
    <p:cSldViewPr snapToGrid="0" snapToObjects="1" showGuides="1">
      <p:cViewPr varScale="1">
        <p:scale>
          <a:sx n="87" d="100"/>
          <a:sy n="87" d="100"/>
        </p:scale>
        <p:origin x="41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tt.01.jjjj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06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10109" b="10109"/>
          <a:stretch>
            <a:fillRect/>
          </a:stretch>
        </p:blipFill>
        <p:spPr>
          <a:xfrm>
            <a:off x="0" y="1692275"/>
            <a:ext cx="6119813" cy="2808288"/>
          </a:xfrm>
          <a:prstGeom prst="rect">
            <a:avLst/>
          </a:prstGeom>
        </p:spPr>
      </p:pic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68313" y="4622800"/>
            <a:ext cx="8043862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err="1">
                <a:latin typeface="Lucida Sans" pitchFamily="34" charset="0"/>
                <a:cs typeface="Lucida Sans Unicode" pitchFamily="34" charset="0"/>
              </a:rPr>
              <a:t>Advanced</a:t>
            </a:r>
            <a:r>
              <a:rPr lang="de-CH" dirty="0">
                <a:latin typeface="Lucida Sans" pitchFamily="34" charset="0"/>
                <a:cs typeface="Lucida Sans Unicode" pitchFamily="34" charset="0"/>
              </a:rPr>
              <a:t> Game </a:t>
            </a:r>
            <a:r>
              <a:rPr lang="de-CH" dirty="0" err="1" smtClean="0">
                <a:latin typeface="Lucida Sans" pitchFamily="34" charset="0"/>
                <a:cs typeface="Lucida Sans Unicode" pitchFamily="34" charset="0"/>
              </a:rPr>
              <a:t>Dev</a:t>
            </a:r>
            <a:r>
              <a:rPr lang="de-CH" dirty="0" smtClean="0">
                <a:latin typeface="Lucida Sans" pitchFamily="34" charset="0"/>
                <a:cs typeface="Lucida Sans Unicode" pitchFamily="34" charset="0"/>
              </a:rPr>
              <a:t> 15/16</a:t>
            </a:r>
            <a:endParaRPr lang="de-CH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68313" y="5156200"/>
            <a:ext cx="6783387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smtClean="0">
                <a:latin typeface="Lucida Sans" pitchFamily="34" charset="0"/>
                <a:cs typeface="Lucida Sans Unicode" pitchFamily="34" charset="0"/>
              </a:rPr>
              <a:t>Bowling im CAVE – </a:t>
            </a:r>
            <a:r>
              <a:rPr lang="de-CH" dirty="0" err="1" smtClean="0">
                <a:latin typeface="Lucida Sans" pitchFamily="34" charset="0"/>
                <a:cs typeface="Lucida Sans Unicode" pitchFamily="34" charset="0"/>
              </a:rPr>
              <a:t>OneBallTenPins</a:t>
            </a:r>
            <a:endParaRPr lang="de-CH" dirty="0" smtClean="0">
              <a:latin typeface="Lucida Sans" pitchFamily="34" charset="0"/>
              <a:cs typeface="Lucida Sans Unicode" pitchFamily="34" charset="0"/>
            </a:endParaRPr>
          </a:p>
          <a:p>
            <a:r>
              <a:rPr lang="de-CH" dirty="0" smtClean="0">
                <a:latin typeface="Lucida Sans" pitchFamily="34" charset="0"/>
                <a:cs typeface="Lucida Sans Unicode" pitchFamily="34" charset="0"/>
              </a:rPr>
              <a:t>Daniel Inversini</a:t>
            </a:r>
          </a:p>
          <a:p>
            <a:r>
              <a:rPr lang="de-CH" dirty="0" smtClean="0">
                <a:latin typeface="Lucida Sans" pitchFamily="34" charset="0"/>
                <a:cs typeface="Lucida Sans Unicode" pitchFamily="34" charset="0"/>
              </a:rPr>
              <a:t>Julien Villiger</a:t>
            </a:r>
            <a:endParaRPr lang="de-CH" dirty="0" smtClean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61963" y="6299200"/>
            <a:ext cx="6789737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endParaRPr lang="de-CH" dirty="0" smtClean="0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Idee</a:t>
            </a:r>
          </a:p>
          <a:p>
            <a:endParaRPr lang="de-CH" dirty="0"/>
          </a:p>
          <a:p>
            <a:r>
              <a:rPr lang="de-CH" dirty="0" smtClean="0"/>
              <a:t>CAVE / </a:t>
            </a:r>
            <a:r>
              <a:rPr lang="de-CH" dirty="0"/>
              <a:t>API (Bachelorthesis</a:t>
            </a:r>
            <a:r>
              <a:rPr lang="de-CH" dirty="0" smtClean="0"/>
              <a:t>)</a:t>
            </a:r>
          </a:p>
          <a:p>
            <a:endParaRPr lang="de-CH" dirty="0"/>
          </a:p>
          <a:p>
            <a:r>
              <a:rPr lang="de-CH" dirty="0" smtClean="0"/>
              <a:t>Models</a:t>
            </a:r>
            <a:endParaRPr lang="de-CH" dirty="0"/>
          </a:p>
          <a:p>
            <a:endParaRPr lang="de-CH" dirty="0"/>
          </a:p>
          <a:p>
            <a:r>
              <a:rPr lang="de-CH" dirty="0" smtClean="0"/>
              <a:t>Spiellogik</a:t>
            </a:r>
          </a:p>
          <a:p>
            <a:endParaRPr lang="de-CH" dirty="0"/>
          </a:p>
          <a:p>
            <a:r>
              <a:rPr lang="de-CH" dirty="0" smtClean="0"/>
              <a:t>Demo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OneBall</a:t>
            </a:r>
            <a:r>
              <a:rPr lang="de-CH" dirty="0" err="1" smtClean="0"/>
              <a:t>TenPins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Verwendung des PPT Wand analog WII-Sports</a:t>
            </a:r>
          </a:p>
          <a:p>
            <a:endParaRPr lang="de-CH" dirty="0"/>
          </a:p>
          <a:p>
            <a:r>
              <a:rPr lang="de-CH" dirty="0" smtClean="0"/>
              <a:t>Neuer Anwendungsfall für den CAVE</a:t>
            </a:r>
          </a:p>
          <a:p>
            <a:endParaRPr lang="de-CH" dirty="0"/>
          </a:p>
          <a:p>
            <a:r>
              <a:rPr lang="de-CH" dirty="0" smtClean="0"/>
              <a:t>Kombination von realer und virtueller Welt</a:t>
            </a:r>
          </a:p>
          <a:p>
            <a:pPr marL="0" indent="0">
              <a:buNone/>
            </a:pPr>
            <a:r>
              <a:rPr lang="de-CH" dirty="0" smtClean="0"/>
              <a:t>    (Startpunkt in realer Welt, Pins und Bowlingbahn in virtueller Welt)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Weiteres Demoprojekt im Rahmen der Bachelorthesis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Idee</a:t>
            </a:r>
            <a:endParaRPr lang="de-CH" dirty="0"/>
          </a:p>
        </p:txBody>
      </p:sp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440" y="965214"/>
            <a:ext cx="2792560" cy="168918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25" y="4262624"/>
            <a:ext cx="68389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3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Unity </a:t>
            </a:r>
            <a:r>
              <a:rPr lang="de-CH" dirty="0" err="1" smtClean="0"/>
              <a:t>Render</a:t>
            </a:r>
            <a:r>
              <a:rPr lang="de-CH" dirty="0" smtClean="0"/>
              <a:t> Server (neu)</a:t>
            </a:r>
          </a:p>
          <a:p>
            <a:endParaRPr lang="de-CH" dirty="0"/>
          </a:p>
          <a:p>
            <a:r>
              <a:rPr lang="de-CH" dirty="0" smtClean="0"/>
              <a:t>Möglichkeit Unity Applikationen im CAVE zu verwenden über unser Plugin.</a:t>
            </a:r>
          </a:p>
          <a:p>
            <a:endParaRPr lang="de-CH" dirty="0"/>
          </a:p>
          <a:p>
            <a:pPr lvl="1"/>
            <a:r>
              <a:rPr lang="de-CH" dirty="0" smtClean="0"/>
              <a:t>Erweiterungen Viewport (Seitenwände und Boden)</a:t>
            </a:r>
          </a:p>
          <a:p>
            <a:pPr lvl="1"/>
            <a:r>
              <a:rPr lang="de-CH" dirty="0" smtClean="0"/>
              <a:t>Stereoskopie</a:t>
            </a:r>
          </a:p>
          <a:p>
            <a:pPr lvl="1"/>
            <a:r>
              <a:rPr lang="de-CH" dirty="0" smtClean="0"/>
              <a:t>Trackingsystem, Einstellungsmöglichkeiten, </a:t>
            </a:r>
            <a:r>
              <a:rPr lang="de-CH" dirty="0" err="1" smtClean="0"/>
              <a:t>Frustumtransformationen</a:t>
            </a:r>
            <a:r>
              <a:rPr lang="de-CH" dirty="0" smtClean="0"/>
              <a:t>, </a:t>
            </a:r>
            <a:r>
              <a:rPr lang="de-CH" dirty="0" err="1" smtClean="0"/>
              <a:t>Inputmapping</a:t>
            </a:r>
            <a:r>
              <a:rPr lang="de-CH" dirty="0" smtClean="0"/>
              <a:t>, </a:t>
            </a:r>
            <a:r>
              <a:rPr lang="de-CH" dirty="0" err="1" smtClean="0"/>
              <a:t>Raycasts</a:t>
            </a:r>
            <a:r>
              <a:rPr lang="de-CH" dirty="0" smtClean="0"/>
              <a:t>, …</a:t>
            </a:r>
          </a:p>
          <a:p>
            <a:pPr marL="457200" lvl="1" indent="0">
              <a:buNone/>
            </a:pPr>
            <a:endParaRPr lang="de-CH" dirty="0" smtClean="0"/>
          </a:p>
          <a:p>
            <a:r>
              <a:rPr lang="de-CH" dirty="0" err="1" smtClean="0"/>
              <a:t>Trackingdevices</a:t>
            </a:r>
            <a:r>
              <a:rPr lang="de-CH" dirty="0" smtClean="0"/>
              <a:t> über API ansprechbar</a:t>
            </a:r>
          </a:p>
          <a:p>
            <a:endParaRPr lang="de-CH" dirty="0"/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CAVE / API</a:t>
            </a:r>
            <a:endParaRPr lang="de-CH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174269"/>
              </p:ext>
            </p:extLst>
          </p:nvPr>
        </p:nvGraphicFramePr>
        <p:xfrm>
          <a:off x="1687512" y="5148449"/>
          <a:ext cx="57689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3" imgW="5956042" imgH="228544" progId="Word.OpenDocumentText.12">
                  <p:embed/>
                </p:oleObj>
              </mc:Choice>
              <mc:Fallback>
                <p:oleObj name="Document" r:id="rId3" imgW="5956042" imgH="228544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029" t="-78740" r="6056" b="-78740"/>
                      <a:stretch>
                        <a:fillRect/>
                      </a:stretch>
                    </p:blipFill>
                    <p:spPr bwMode="auto">
                      <a:xfrm>
                        <a:off x="1687512" y="5148449"/>
                        <a:ext cx="5768975" cy="647700"/>
                      </a:xfrm>
                      <a:prstGeom prst="rect">
                        <a:avLst/>
                      </a:prstGeom>
                      <a:solidFill>
                        <a:srgbClr val="F2F2F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560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Verwendung verschiedenster Models</a:t>
            </a:r>
          </a:p>
          <a:p>
            <a:endParaRPr lang="de-CH" dirty="0"/>
          </a:p>
          <a:p>
            <a:r>
              <a:rPr lang="de-CH" dirty="0" smtClean="0"/>
              <a:t>z.T. Nachbearbeitung in Blender und Unity (Texturen exportieren </a:t>
            </a:r>
            <a:r>
              <a:rPr lang="de-CH" dirty="0" err="1" smtClean="0"/>
              <a:t>etc</a:t>
            </a:r>
            <a:r>
              <a:rPr lang="de-CH" dirty="0" smtClean="0"/>
              <a:t>)</a:t>
            </a:r>
          </a:p>
          <a:p>
            <a:endParaRPr lang="de-CH" dirty="0"/>
          </a:p>
          <a:p>
            <a:r>
              <a:rPr lang="de-CH" dirty="0" smtClean="0"/>
              <a:t>Visuelle Effekte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Models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1344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Bewegungen des PPT Wand über API auf Bowlingball </a:t>
            </a:r>
            <a:r>
              <a:rPr lang="de-CH" dirty="0" err="1" smtClean="0"/>
              <a:t>mappen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Bewegungen sampeln, Durchschnittsgeschwindigkeit ermitteln</a:t>
            </a:r>
          </a:p>
          <a:p>
            <a:endParaRPr lang="de-CH" dirty="0" smtClean="0"/>
          </a:p>
          <a:p>
            <a:r>
              <a:rPr lang="de-CH" dirty="0" smtClean="0"/>
              <a:t>Bewegungsrichtung Bowlingball ermitteln</a:t>
            </a:r>
          </a:p>
          <a:p>
            <a:endParaRPr lang="de-CH" dirty="0"/>
          </a:p>
          <a:p>
            <a:r>
              <a:rPr lang="de-CH" dirty="0" smtClean="0"/>
              <a:t>Force auf Ball übertragen (Basierend auf Geschwindigkeit)</a:t>
            </a:r>
          </a:p>
          <a:p>
            <a:endParaRPr lang="de-CH" dirty="0"/>
          </a:p>
          <a:p>
            <a:r>
              <a:rPr lang="de-CH" dirty="0" smtClean="0"/>
              <a:t>Punkte bei </a:t>
            </a:r>
          </a:p>
          <a:p>
            <a:pPr lvl="1"/>
            <a:r>
              <a:rPr lang="de-CH" dirty="0" smtClean="0"/>
              <a:t>Verschiebung Pin um mindestens 3 Einheiten </a:t>
            </a:r>
          </a:p>
          <a:p>
            <a:pPr lvl="1"/>
            <a:r>
              <a:rPr lang="de-CH" dirty="0" err="1" smtClean="0"/>
              <a:t>Pinkopf</a:t>
            </a:r>
            <a:r>
              <a:rPr lang="de-CH" dirty="0" err="1" smtClean="0"/>
              <a:t>höhe</a:t>
            </a:r>
            <a:r>
              <a:rPr lang="de-CH" dirty="0"/>
              <a:t> </a:t>
            </a:r>
            <a:r>
              <a:rPr lang="de-CH" dirty="0" smtClean="0"/>
              <a:t>&lt; 0.7 (Umgefallen)</a:t>
            </a:r>
          </a:p>
          <a:p>
            <a:pPr lvl="1"/>
            <a:r>
              <a:rPr lang="de-CH" dirty="0" smtClean="0"/>
              <a:t>Strikes &amp; </a:t>
            </a:r>
            <a:r>
              <a:rPr lang="de-CH" dirty="0" err="1" smtClean="0"/>
              <a:t>Spares</a:t>
            </a:r>
            <a:endParaRPr lang="de-CH" dirty="0" smtClean="0"/>
          </a:p>
          <a:p>
            <a:pPr lvl="1"/>
            <a:endParaRPr lang="de-CH" dirty="0"/>
          </a:p>
          <a:p>
            <a:r>
              <a:rPr lang="de-CH" smtClean="0"/>
              <a:t>2 Spieler </a:t>
            </a:r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Spiellogik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2872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Demo im CAVE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93492095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v2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706adce6add7c3bfcb673e0b11f1ed37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0765d51910c97ab1de67628eb0dc66fa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égori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469</QMPilot_DokID>
  </documentManagement>
</p:properties>
</file>

<file path=customXml/itemProps1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51C7F3-86FD-4A82-8259-3C4C8E2583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591048-6F15-48C6-9650-9BFF3E56974F}">
  <ds:schemaRefs>
    <ds:schemaRef ds:uri="http://schemas.microsoft.com/office/2006/metadata/properties"/>
    <ds:schemaRef ds:uri="http://schemas.microsoft.com/office/infopath/2007/PartnerControls"/>
    <ds:schemaRef ds:uri="63c724b1-652e-424f-8d99-4ee509067280"/>
    <ds:schemaRef ds:uri="2551ef7e-3b29-44d1-a8ad-ef34c26bfc6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173</Words>
  <Application>Microsoft Office PowerPoint</Application>
  <PresentationFormat>Bildschirmpräsentation (4:3)</PresentationFormat>
  <Paragraphs>59</Paragraphs>
  <Slides>7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6" baseType="lpstr">
      <vt:lpstr>Arial</vt:lpstr>
      <vt:lpstr>Calibri</vt:lpstr>
      <vt:lpstr>Lucida Grande</vt:lpstr>
      <vt:lpstr>Lucida Sans</vt:lpstr>
      <vt:lpstr>Lucida Sans Unicode</vt:lpstr>
      <vt:lpstr>ＭＳ Ｐゴシック</vt:lpstr>
      <vt:lpstr>ＭＳ Ｐゴシック</vt:lpstr>
      <vt:lpstr>BFH_PPT_Vorlage_v2</vt:lpstr>
      <vt:lpstr>OpenDocument-Text</vt:lpstr>
      <vt:lpstr>Advanced Game Dev 15/16</vt:lpstr>
      <vt:lpstr>OneBallTenPins</vt:lpstr>
      <vt:lpstr>Idee</vt:lpstr>
      <vt:lpstr>CAVE / API</vt:lpstr>
      <vt:lpstr>Models</vt:lpstr>
      <vt:lpstr>Spiellogik</vt:lpstr>
      <vt:lpstr>Demo im CAVE</vt:lpstr>
    </vt:vector>
  </TitlesOfParts>
  <Company>Berner Fachhochschule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Game Dev 15/16</dc:title>
  <dc:creator>Daniel Inversini</dc:creator>
  <cp:lastModifiedBy>Daniel Inversini</cp:lastModifiedBy>
  <cp:revision>8</cp:revision>
  <cp:lastPrinted>2013-04-25T14:17:09Z</cp:lastPrinted>
  <dcterms:created xsi:type="dcterms:W3CDTF">2016-01-08T07:57:18Z</dcterms:created>
  <dcterms:modified xsi:type="dcterms:W3CDTF">2016-01-08T08:30:37Z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