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4" autoAdjust="0"/>
    <p:restoredTop sz="86364" autoAdjust="0"/>
  </p:normalViewPr>
  <p:slideViewPr>
    <p:cSldViewPr>
      <p:cViewPr varScale="1">
        <p:scale>
          <a:sx n="97" d="100"/>
          <a:sy n="97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9857A-7D68-4239-83E0-67EEEEA872E0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6453-BEC7-4926-BFA6-6E029D4A0F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166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2.2:</a:t>
            </a:r>
            <a:r>
              <a:rPr lang="de-CH" baseline="0" dirty="0" smtClean="0"/>
              <a:t> Übersprungen</a:t>
            </a:r>
          </a:p>
          <a:p>
            <a:r>
              <a:rPr lang="de-CH" baseline="0" dirty="0" smtClean="0"/>
              <a:t>4.3: Liste der Produkte waren nie in einem Array, kamen immer direkt aus der DB, somit dieser Punkt übersprungen</a:t>
            </a:r>
          </a:p>
          <a:p>
            <a:r>
              <a:rPr lang="de-CH" baseline="0" dirty="0" smtClean="0"/>
              <a:t>6.3: Wird von der Adresse bei der </a:t>
            </a:r>
            <a:r>
              <a:rPr lang="de-CH" baseline="0" dirty="0" err="1" smtClean="0"/>
              <a:t>registrierung</a:t>
            </a:r>
            <a:r>
              <a:rPr lang="de-CH" baseline="0" dirty="0" smtClean="0"/>
              <a:t> übernommen</a:t>
            </a:r>
          </a:p>
          <a:p>
            <a:r>
              <a:rPr lang="de-CH" baseline="0" dirty="0" smtClean="0"/>
              <a:t>7.1: weggelassen – wer will denn schon eine Bestellung von Nicolas Cage- </a:t>
            </a:r>
            <a:r>
              <a:rPr lang="de-CH" baseline="0" dirty="0" err="1" smtClean="0"/>
              <a:t>Arikeln</a:t>
            </a:r>
            <a:r>
              <a:rPr lang="de-CH" baseline="0" dirty="0" smtClean="0"/>
              <a:t> überdenken?!</a:t>
            </a:r>
          </a:p>
          <a:p>
            <a:r>
              <a:rPr lang="de-CH" baseline="0" dirty="0" smtClean="0"/>
              <a:t>10.2: Datenbank extern gehostet – somit nur kleine Administrative Aufwände (das sie auch von extern </a:t>
            </a:r>
            <a:r>
              <a:rPr lang="de-CH" baseline="0" dirty="0" err="1" smtClean="0"/>
              <a:t>errechbar</a:t>
            </a:r>
            <a:r>
              <a:rPr lang="de-CH" baseline="0" dirty="0" smtClean="0"/>
              <a:t> ist)</a:t>
            </a:r>
          </a:p>
          <a:p>
            <a:r>
              <a:rPr lang="de-CH" baseline="0" dirty="0" smtClean="0"/>
              <a:t>10.4: Script für die </a:t>
            </a:r>
            <a:r>
              <a:rPr lang="de-CH" baseline="0" dirty="0" err="1" smtClean="0"/>
              <a:t>gesammte</a:t>
            </a:r>
            <a:r>
              <a:rPr lang="de-CH" baseline="0" dirty="0" smtClean="0"/>
              <a:t> DB auslesen, </a:t>
            </a:r>
            <a:r>
              <a:rPr lang="de-CH" baseline="0" dirty="0" err="1" smtClean="0"/>
              <a:t>flushen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zürucksetzen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exisitiert</a:t>
            </a:r>
            <a:r>
              <a:rPr lang="de-CH" baseline="0" dirty="0" smtClean="0"/>
              <a:t>, Modifikationen über </a:t>
            </a:r>
            <a:r>
              <a:rPr lang="de-CH" baseline="0" dirty="0" err="1" smtClean="0"/>
              <a:t>phpMyAdmin</a:t>
            </a:r>
            <a:r>
              <a:rPr lang="de-CH" baseline="0" dirty="0" smtClean="0"/>
              <a:t> </a:t>
            </a:r>
          </a:p>
          <a:p>
            <a:r>
              <a:rPr lang="de-CH" baseline="0" dirty="0" smtClean="0"/>
              <a:t>12.3: Keine externen Tools wie </a:t>
            </a:r>
            <a:r>
              <a:rPr lang="de-CH" baseline="0" dirty="0" err="1" smtClean="0"/>
              <a:t>vLib</a:t>
            </a:r>
            <a:r>
              <a:rPr lang="de-CH" baseline="0" dirty="0" smtClean="0"/>
              <a:t> oder </a:t>
            </a:r>
            <a:r>
              <a:rPr lang="de-CH" baseline="0" dirty="0" err="1" smtClean="0"/>
              <a:t>Smarty</a:t>
            </a:r>
            <a:r>
              <a:rPr lang="de-CH" baseline="0" dirty="0" smtClean="0"/>
              <a:t> verwendet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D6453-BEC7-4926-BFA6-6E029D4A0FF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13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agelovers@gmail.com" TargetMode="External"/><Relationship Id="rId2" Type="http://schemas.openxmlformats.org/officeDocument/2006/relationships/hyperlink" Target="https://login-5.hoststar.ch/phpMyAdmin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guim.co.uk/sys-images/Guardian/Pix/pictures/2011/2/16/1297864081731/Nicholas-Cage-007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2879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cagelovers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Webshop Projekt von </a:t>
            </a:r>
          </a:p>
          <a:p>
            <a:r>
              <a:rPr lang="de-CH" dirty="0" smtClean="0"/>
              <a:t>Julien Villiger &amp; Daniel Inversini</a:t>
            </a:r>
          </a:p>
        </p:txBody>
      </p:sp>
    </p:spTree>
    <p:extLst>
      <p:ext uri="{BB962C8B-B14F-4D97-AF65-F5344CB8AC3E}">
        <p14:creationId xmlns:p14="http://schemas.microsoft.com/office/powerpoint/2010/main" val="2673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Klassendiagram (autogeneriert) DB Abstraktion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31" y="2926133"/>
            <a:ext cx="730273" cy="300808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632848" cy="4133117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Klassendiagram</a:t>
            </a:r>
            <a:r>
              <a:rPr lang="de-CH" baseline="0" dirty="0" smtClean="0"/>
              <a:t> (autogeneriert) PHP Klassen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34553"/>
            <a:ext cx="2884758" cy="4155218"/>
          </a:xfrm>
        </p:spPr>
      </p:pic>
    </p:spTree>
    <p:extLst>
      <p:ext uri="{BB962C8B-B14F-4D97-AF65-F5344CB8AC3E}">
        <p14:creationId xmlns:p14="http://schemas.microsoft.com/office/powerpoint/2010/main" val="16874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Datenbankdiagram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42" y="1772816"/>
            <a:ext cx="3172806" cy="4133849"/>
          </a:xfrm>
        </p:spPr>
      </p:pic>
    </p:spTree>
    <p:extLst>
      <p:ext uri="{BB962C8B-B14F-4D97-AF65-F5344CB8AC3E}">
        <p14:creationId xmlns:p14="http://schemas.microsoft.com/office/powerpoint/2010/main" val="32061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Technologies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850965" y="2020834"/>
            <a:ext cx="7453360" cy="40318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OOP PHP </a:t>
            </a:r>
            <a:r>
              <a:rPr lang="de-CH" sz="800" dirty="0" err="1"/>
              <a:t>with</a:t>
            </a:r>
            <a:r>
              <a:rPr lang="de-CH" sz="800" dirty="0"/>
              <a:t> </a:t>
            </a:r>
            <a:r>
              <a:rPr lang="de-CH" sz="800" dirty="0" err="1"/>
              <a:t>external</a:t>
            </a:r>
            <a:r>
              <a:rPr lang="de-CH" sz="800" dirty="0"/>
              <a:t> Files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CSS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HTML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Javascript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jQuery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XAMPP 1.8.2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Bootstrap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Catchy</a:t>
            </a:r>
            <a:r>
              <a:rPr lang="de-CH" sz="800" dirty="0"/>
              <a:t> Design (</a:t>
            </a:r>
            <a:r>
              <a:rPr lang="de-CH" sz="800" dirty="0" err="1"/>
              <a:t>Responsive</a:t>
            </a:r>
            <a:r>
              <a:rPr lang="de-CH" sz="800" dirty="0"/>
              <a:t> fluid)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Language </a:t>
            </a:r>
            <a:r>
              <a:rPr lang="de-CH" sz="800" dirty="0" err="1"/>
              <a:t>Switcher</a:t>
            </a:r>
            <a:r>
              <a:rPr lang="de-CH" sz="800" dirty="0"/>
              <a:t>, </a:t>
            </a:r>
            <a:r>
              <a:rPr lang="de-CH" sz="800" dirty="0" err="1"/>
              <a:t>saved</a:t>
            </a:r>
            <a:r>
              <a:rPr lang="de-CH" sz="800" dirty="0"/>
              <a:t> in Cookies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Initializer.php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Language </a:t>
            </a:r>
            <a:r>
              <a:rPr lang="de-CH" sz="800" dirty="0" err="1"/>
              <a:t>Dictionary</a:t>
            </a:r>
            <a:r>
              <a:rPr lang="de-CH" sz="800" dirty="0"/>
              <a:t> </a:t>
            </a:r>
            <a:r>
              <a:rPr lang="de-CH" sz="800" dirty="0" err="1"/>
              <a:t>with</a:t>
            </a:r>
            <a:r>
              <a:rPr lang="de-CH" sz="800" dirty="0"/>
              <a:t> Contents, Singleton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LangDictionary.php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Git</a:t>
            </a:r>
            <a:r>
              <a:rPr lang="de-CH" sz="800" dirty="0"/>
              <a:t> </a:t>
            </a:r>
            <a:r>
              <a:rPr lang="de-CH" sz="800" dirty="0" err="1"/>
              <a:t>Versioning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Dynamic Menu (States: </a:t>
            </a:r>
            <a:r>
              <a:rPr lang="de-CH" sz="800" dirty="0" err="1"/>
              <a:t>Logged</a:t>
            </a:r>
            <a:r>
              <a:rPr lang="de-CH" sz="800" dirty="0"/>
              <a:t> in / Not </a:t>
            </a:r>
            <a:r>
              <a:rPr lang="de-CH" sz="800" dirty="0" err="1"/>
              <a:t>Logged</a:t>
            </a:r>
            <a:r>
              <a:rPr lang="de-CH" sz="800" dirty="0"/>
              <a:t> in)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MySQL / </a:t>
            </a:r>
            <a:r>
              <a:rPr lang="de-CH" sz="800" dirty="0" err="1"/>
              <a:t>mysqli</a:t>
            </a:r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Tables</a:t>
            </a:r>
            <a:r>
              <a:rPr lang="de-CH" sz="800" dirty="0"/>
              <a:t> </a:t>
            </a:r>
            <a:r>
              <a:rPr lang="de-CH" sz="800" dirty="0" err="1"/>
              <a:t>and</a:t>
            </a:r>
            <a:r>
              <a:rPr lang="de-CH" sz="800" dirty="0"/>
              <a:t> Views (Views just </a:t>
            </a:r>
            <a:r>
              <a:rPr lang="de-CH" sz="800" dirty="0" err="1"/>
              <a:t>for</a:t>
            </a:r>
            <a:r>
              <a:rPr lang="de-CH" sz="800" dirty="0"/>
              <a:t> </a:t>
            </a:r>
            <a:r>
              <a:rPr lang="de-CH" sz="800" dirty="0" err="1"/>
              <a:t>showing</a:t>
            </a:r>
            <a:r>
              <a:rPr lang="de-CH" sz="800" dirty="0"/>
              <a:t> Data, </a:t>
            </a:r>
            <a:r>
              <a:rPr lang="de-CH" sz="800" dirty="0" err="1"/>
              <a:t>i.E.</a:t>
            </a:r>
            <a:r>
              <a:rPr lang="de-CH" sz="800" dirty="0"/>
              <a:t> </a:t>
            </a:r>
            <a:r>
              <a:rPr lang="de-CH" sz="800" dirty="0" err="1"/>
              <a:t>for</a:t>
            </a:r>
            <a:r>
              <a:rPr lang="de-CH" sz="800" dirty="0"/>
              <a:t> </a:t>
            </a:r>
            <a:r>
              <a:rPr lang="de-CH" sz="800" dirty="0" err="1"/>
              <a:t>PDF’s</a:t>
            </a:r>
            <a:r>
              <a:rPr lang="de-CH" sz="800" dirty="0"/>
              <a:t>)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Webhosted</a:t>
            </a:r>
            <a:r>
              <a:rPr lang="de-CH" sz="800" dirty="0"/>
              <a:t> DB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Database Web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u="sng" dirty="0">
                <a:hlinkClick r:id="rId2"/>
              </a:rPr>
              <a:t>https://login-5.hoststar.ch/phpMyAdmin/index.php</a:t>
            </a:r>
            <a:br>
              <a:rPr lang="de-CH" sz="800" u="sng" dirty="0">
                <a:hlinkClick r:id="rId2"/>
              </a:rPr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DB </a:t>
            </a:r>
            <a:r>
              <a:rPr lang="de-CH" sz="800" dirty="0" err="1"/>
              <a:t>Abstraction</a:t>
            </a:r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src</a:t>
            </a:r>
            <a:r>
              <a:rPr lang="de-CH" sz="800" dirty="0"/>
              <a:t>/</a:t>
            </a:r>
            <a:r>
              <a:rPr lang="de-CH" sz="800" dirty="0" err="1"/>
              <a:t>db</a:t>
            </a:r>
            <a:r>
              <a:rPr lang="de-CH" sz="800" dirty="0"/>
              <a:t>/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Several</a:t>
            </a:r>
            <a:r>
              <a:rPr lang="de-CH" sz="800" dirty="0"/>
              <a:t> Forms </a:t>
            </a:r>
            <a:r>
              <a:rPr lang="de-CH" sz="800" dirty="0" err="1"/>
              <a:t>with</a:t>
            </a:r>
            <a:r>
              <a:rPr lang="de-CH" sz="800" dirty="0"/>
              <a:t> Validation (</a:t>
            </a:r>
            <a:r>
              <a:rPr lang="de-CH" sz="800" dirty="0" err="1"/>
              <a:t>including</a:t>
            </a:r>
            <a:r>
              <a:rPr lang="de-CH" sz="800" dirty="0"/>
              <a:t> email </a:t>
            </a:r>
            <a:r>
              <a:rPr lang="de-CH" sz="800" dirty="0" err="1"/>
              <a:t>and</a:t>
            </a:r>
            <a:r>
              <a:rPr lang="de-CH" sz="800" dirty="0"/>
              <a:t> </a:t>
            </a:r>
            <a:r>
              <a:rPr lang="de-CH" sz="800" dirty="0" err="1"/>
              <a:t>zip</a:t>
            </a:r>
            <a:r>
              <a:rPr lang="de-CH" sz="800" dirty="0"/>
              <a:t> </a:t>
            </a:r>
            <a:r>
              <a:rPr lang="de-CH" sz="800" dirty="0" err="1"/>
              <a:t>regex</a:t>
            </a:r>
            <a:r>
              <a:rPr lang="de-CH" sz="800" dirty="0"/>
              <a:t> check)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register</a:t>
            </a:r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products</a:t>
            </a:r>
            <a:r>
              <a:rPr lang="de-CH" sz="800" dirty="0"/>
              <a:t>/</a:t>
            </a:r>
            <a:r>
              <a:rPr lang="de-CH" sz="800" dirty="0" err="1"/>
              <a:t>detail.php</a:t>
            </a:r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checkout</a:t>
            </a:r>
            <a:r>
              <a:rPr lang="de-CH" sz="800" dirty="0"/>
              <a:t>/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Buy</a:t>
            </a:r>
            <a:r>
              <a:rPr lang="de-CH" sz="800" dirty="0"/>
              <a:t> </a:t>
            </a:r>
            <a:r>
              <a:rPr lang="de-CH" sz="800" dirty="0" err="1"/>
              <a:t>Now</a:t>
            </a:r>
            <a:r>
              <a:rPr lang="de-CH" sz="800" dirty="0"/>
              <a:t>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produts</a:t>
            </a:r>
            <a:r>
              <a:rPr lang="de-CH" sz="800" dirty="0"/>
              <a:t>/</a:t>
            </a:r>
            <a:r>
              <a:rPr lang="de-CH" sz="800" dirty="0" err="1"/>
              <a:t>detail.php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Articles</a:t>
            </a:r>
            <a:r>
              <a:rPr lang="de-CH" sz="800" dirty="0"/>
              <a:t> </a:t>
            </a:r>
            <a:r>
              <a:rPr lang="de-CH" sz="800" dirty="0" err="1"/>
              <a:t>with</a:t>
            </a:r>
            <a:r>
              <a:rPr lang="de-CH" sz="800" dirty="0"/>
              <a:t> </a:t>
            </a:r>
            <a:r>
              <a:rPr lang="de-CH" sz="800" dirty="0" err="1"/>
              <a:t>categories</a:t>
            </a:r>
            <a:r>
              <a:rPr lang="de-CH" sz="800" dirty="0"/>
              <a:t> </a:t>
            </a:r>
            <a:r>
              <a:rPr lang="de-CH" sz="800" dirty="0" err="1"/>
              <a:t>and</a:t>
            </a:r>
            <a:r>
              <a:rPr lang="de-CH" sz="800" dirty="0"/>
              <a:t> </a:t>
            </a:r>
            <a:r>
              <a:rPr lang="de-CH" sz="800" dirty="0" err="1"/>
              <a:t>subcategories</a:t>
            </a:r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products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Checkout</a:t>
            </a:r>
            <a:r>
              <a:rPr lang="de-CH" sz="800" dirty="0"/>
              <a:t> </a:t>
            </a:r>
            <a:r>
              <a:rPr lang="de-CH" sz="800" dirty="0" err="1"/>
              <a:t>Process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Several</a:t>
            </a:r>
            <a:r>
              <a:rPr lang="de-CH" sz="800" dirty="0"/>
              <a:t> Payment </a:t>
            </a:r>
            <a:r>
              <a:rPr lang="de-CH" sz="800" dirty="0" err="1"/>
              <a:t>Methods</a:t>
            </a:r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checkout</a:t>
            </a:r>
            <a:r>
              <a:rPr lang="de-CH" sz="800" dirty="0"/>
              <a:t>/</a:t>
            </a:r>
            <a:r>
              <a:rPr lang="de-CH" sz="800" dirty="0" err="1"/>
              <a:t>payment.php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Javascript</a:t>
            </a:r>
            <a:r>
              <a:rPr lang="de-CH" sz="800" dirty="0"/>
              <a:t> </a:t>
            </a:r>
            <a:r>
              <a:rPr lang="de-CH" sz="800" dirty="0" err="1"/>
              <a:t>for</a:t>
            </a:r>
            <a:r>
              <a:rPr lang="de-CH" sz="800" dirty="0"/>
              <a:t> Payment-Choice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/_</a:t>
            </a:r>
            <a:r>
              <a:rPr lang="de-CH" sz="800" dirty="0" err="1"/>
              <a:t>assets</a:t>
            </a:r>
            <a:r>
              <a:rPr lang="de-CH" sz="800" dirty="0"/>
              <a:t>/</a:t>
            </a:r>
            <a:r>
              <a:rPr lang="de-CH" sz="800" dirty="0" err="1"/>
              <a:t>js</a:t>
            </a:r>
            <a:r>
              <a:rPr lang="de-CH" sz="800" dirty="0"/>
              <a:t>/site.js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Dynamic </a:t>
            </a:r>
            <a:r>
              <a:rPr lang="de-CH" sz="800" dirty="0" err="1"/>
              <a:t>Basket</a:t>
            </a:r>
            <a:r>
              <a:rPr lang="de-CH" sz="800" dirty="0"/>
              <a:t> </a:t>
            </a:r>
            <a:r>
              <a:rPr lang="de-CH" sz="800" dirty="0" err="1"/>
              <a:t>Overview</a:t>
            </a:r>
            <a:r>
              <a:rPr lang="de-CH" sz="800" dirty="0"/>
              <a:t> </a:t>
            </a:r>
            <a:r>
              <a:rPr lang="de-CH" sz="800" dirty="0" err="1"/>
              <a:t>with</a:t>
            </a:r>
            <a:r>
              <a:rPr lang="de-CH" sz="800" dirty="0"/>
              <a:t> </a:t>
            </a:r>
            <a:r>
              <a:rPr lang="de-CH" sz="800" dirty="0" err="1"/>
              <a:t>modify</a:t>
            </a:r>
            <a:r>
              <a:rPr lang="de-CH" sz="800" dirty="0"/>
              <a:t> </a:t>
            </a:r>
            <a:r>
              <a:rPr lang="de-CH" sz="800" dirty="0" err="1"/>
              <a:t>options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Shopping </a:t>
            </a:r>
            <a:r>
              <a:rPr lang="de-CH" sz="800" dirty="0" err="1"/>
              <a:t>Cart</a:t>
            </a:r>
            <a:r>
              <a:rPr lang="de-CH" sz="800" dirty="0"/>
              <a:t> </a:t>
            </a:r>
            <a:r>
              <a:rPr lang="de-CH" sz="800" dirty="0" err="1"/>
              <a:t>saved</a:t>
            </a:r>
            <a:r>
              <a:rPr lang="de-CH" sz="800" dirty="0"/>
              <a:t> in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src</a:t>
            </a:r>
            <a:r>
              <a:rPr lang="de-CH" sz="800" dirty="0"/>
              <a:t>/</a:t>
            </a:r>
            <a:r>
              <a:rPr lang="de-CH" sz="800" dirty="0" err="1"/>
              <a:t>Basket.php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User Management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Creating</a:t>
            </a:r>
            <a:r>
              <a:rPr lang="de-CH" sz="800" dirty="0"/>
              <a:t> User </a:t>
            </a:r>
            <a:r>
              <a:rPr lang="de-CH" sz="800" dirty="0" err="1"/>
              <a:t>with</a:t>
            </a:r>
            <a:r>
              <a:rPr lang="de-CH" sz="800" dirty="0"/>
              <a:t> </a:t>
            </a:r>
            <a:r>
              <a:rPr lang="de-CH" sz="800" dirty="0" err="1"/>
              <a:t>Hashed</a:t>
            </a:r>
            <a:r>
              <a:rPr lang="de-CH" sz="800" dirty="0"/>
              <a:t> Password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Login / </a:t>
            </a:r>
            <a:r>
              <a:rPr lang="de-CH" sz="800" dirty="0" err="1"/>
              <a:t>Logout</a:t>
            </a:r>
            <a:r>
              <a:rPr lang="de-CH" sz="800" dirty="0"/>
              <a:t> – </a:t>
            </a:r>
            <a:r>
              <a:rPr lang="de-CH" sz="800" dirty="0" err="1"/>
              <a:t>Functionality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Contact</a:t>
            </a:r>
            <a:r>
              <a:rPr lang="de-CH" sz="800" dirty="0"/>
              <a:t> </a:t>
            </a:r>
            <a:r>
              <a:rPr lang="de-CH" sz="800" dirty="0" err="1"/>
              <a:t>with</a:t>
            </a:r>
            <a:r>
              <a:rPr lang="de-CH" sz="800" dirty="0"/>
              <a:t> </a:t>
            </a:r>
            <a:r>
              <a:rPr lang="de-CH" sz="800" dirty="0" err="1"/>
              <a:t>address</a:t>
            </a:r>
            <a:r>
              <a:rPr lang="de-CH" sz="800" dirty="0"/>
              <a:t> </a:t>
            </a:r>
            <a:r>
              <a:rPr lang="de-CH" sz="800" dirty="0" err="1"/>
              <a:t>and</a:t>
            </a:r>
            <a:r>
              <a:rPr lang="de-CH" sz="800" dirty="0"/>
              <a:t> </a:t>
            </a:r>
            <a:r>
              <a:rPr lang="de-CH" sz="800" dirty="0" err="1"/>
              <a:t>mailto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Product</a:t>
            </a:r>
            <a:r>
              <a:rPr lang="de-CH" sz="800" dirty="0"/>
              <a:t> </a:t>
            </a:r>
            <a:r>
              <a:rPr lang="de-CH" sz="800" dirty="0" err="1"/>
              <a:t>Modifications</a:t>
            </a:r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products</a:t>
            </a:r>
            <a:r>
              <a:rPr lang="de-CH" sz="800" dirty="0"/>
              <a:t>/</a:t>
            </a:r>
            <a:r>
              <a:rPr lang="de-CH" sz="800" dirty="0" err="1"/>
              <a:t>detail.php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XML (DB </a:t>
            </a:r>
            <a:r>
              <a:rPr lang="de-CH" sz="800" dirty="0" err="1"/>
              <a:t>Config</a:t>
            </a:r>
            <a:r>
              <a:rPr lang="de-CH" sz="800" dirty="0"/>
              <a:t>)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AJAX (</a:t>
            </a:r>
            <a:r>
              <a:rPr lang="de-CH" sz="800" dirty="0" err="1"/>
              <a:t>Logout</a:t>
            </a:r>
            <a:r>
              <a:rPr lang="de-CH" sz="800" dirty="0"/>
              <a:t> 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/>
              <a:t>/</a:t>
            </a:r>
            <a:r>
              <a:rPr lang="de-CH" sz="800" dirty="0" err="1"/>
              <a:t>profile</a:t>
            </a:r>
            <a:r>
              <a:rPr lang="de-CH" sz="800" dirty="0"/>
              <a:t>/</a:t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PDFs </a:t>
            </a:r>
            <a:r>
              <a:rPr lang="de-CH" sz="800" dirty="0" err="1"/>
              <a:t>with</a:t>
            </a:r>
            <a:r>
              <a:rPr lang="de-CH" sz="800" dirty="0"/>
              <a:t> FPDF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Generic</a:t>
            </a:r>
            <a:r>
              <a:rPr lang="de-CH" sz="800" dirty="0"/>
              <a:t> PDF Class </a:t>
            </a:r>
            <a:r>
              <a:rPr lang="de-CH" sz="800" dirty="0" err="1"/>
              <a:t>with</a:t>
            </a:r>
            <a:r>
              <a:rPr lang="de-CH" sz="800" dirty="0"/>
              <a:t> a </a:t>
            </a:r>
            <a:r>
              <a:rPr lang="de-CH" sz="800" dirty="0" err="1"/>
              <a:t>lot</a:t>
            </a:r>
            <a:r>
              <a:rPr lang="de-CH" sz="800" dirty="0"/>
              <a:t> of </a:t>
            </a:r>
            <a:r>
              <a:rPr lang="de-CH" sz="800" dirty="0" err="1"/>
              <a:t>functionallity</a:t>
            </a:r>
            <a:r>
              <a:rPr lang="de-CH" sz="800" dirty="0"/>
              <a:t/>
            </a:r>
            <a:br>
              <a:rPr lang="de-CH" sz="800" dirty="0"/>
            </a:br>
            <a:endParaRPr lang="de-CH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Mailsender </a:t>
            </a:r>
            <a:r>
              <a:rPr lang="de-CH" sz="800" dirty="0" err="1"/>
              <a:t>over</a:t>
            </a:r>
            <a:r>
              <a:rPr lang="de-CH" sz="800" dirty="0"/>
              <a:t> SMTP &amp; </a:t>
            </a:r>
            <a:r>
              <a:rPr lang="de-CH" sz="800" dirty="0" err="1"/>
              <a:t>google</a:t>
            </a:r>
            <a:r>
              <a:rPr lang="de-CH" sz="800" dirty="0"/>
              <a:t> </a:t>
            </a:r>
            <a:r>
              <a:rPr lang="de-CH" sz="800" dirty="0" err="1"/>
              <a:t>account</a:t>
            </a:r>
            <a:r>
              <a:rPr lang="de-CH" sz="800" dirty="0"/>
              <a:t> (</a:t>
            </a:r>
            <a:r>
              <a:rPr lang="de-CH" sz="800" dirty="0" err="1"/>
              <a:t>to</a:t>
            </a:r>
            <a:r>
              <a:rPr lang="de-CH" sz="800" dirty="0"/>
              <a:t> </a:t>
            </a:r>
            <a:r>
              <a:rPr lang="de-CH" sz="800" dirty="0" err="1"/>
              <a:t>prevent</a:t>
            </a:r>
            <a:r>
              <a:rPr lang="de-CH" sz="800" dirty="0"/>
              <a:t> </a:t>
            </a:r>
            <a:r>
              <a:rPr lang="de-CH" sz="800" dirty="0" err="1"/>
              <a:t>from</a:t>
            </a:r>
            <a:r>
              <a:rPr lang="de-CH" sz="800" dirty="0"/>
              <a:t> </a:t>
            </a:r>
            <a:r>
              <a:rPr lang="de-CH" sz="800" dirty="0" err="1"/>
              <a:t>spam</a:t>
            </a:r>
            <a:r>
              <a:rPr lang="de-CH" sz="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u="sng" dirty="0">
                <a:hlinkClick r:id="rId3"/>
              </a:rPr>
              <a:t>cagelovers@gmail.com</a:t>
            </a:r>
            <a:r>
              <a:rPr lang="de-CH" sz="800" dirty="0"/>
              <a:t> , </a:t>
            </a:r>
            <a:r>
              <a:rPr lang="de-CH" sz="800" dirty="0" err="1"/>
              <a:t>pw</a:t>
            </a:r>
            <a:r>
              <a:rPr lang="de-CH" sz="800" dirty="0"/>
              <a:t> cagelovers1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8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CH" sz="800" dirty="0"/>
              <a:t>SOAP - Service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800" dirty="0" err="1"/>
              <a:t>index.php</a:t>
            </a:r>
            <a:r>
              <a:rPr lang="de-CH" sz="800" dirty="0"/>
              <a:t> -&gt; /</a:t>
            </a:r>
            <a:r>
              <a:rPr lang="de-CH" sz="800" dirty="0" err="1"/>
              <a:t>src</a:t>
            </a:r>
            <a:r>
              <a:rPr lang="de-CH" sz="800" dirty="0"/>
              <a:t>/</a:t>
            </a:r>
            <a:r>
              <a:rPr lang="de-CH" sz="800" dirty="0" err="1"/>
              <a:t>WebServiceConnector.php</a:t>
            </a:r>
            <a:endParaRPr lang="de-CH" sz="800" dirty="0"/>
          </a:p>
          <a:p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6284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4" y="1854259"/>
            <a:ext cx="7704856" cy="38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r>
              <a:rPr lang="de-CH" baseline="0" dirty="0" smtClean="0"/>
              <a:t> verwendet</a:t>
            </a:r>
          </a:p>
          <a:p>
            <a:r>
              <a:rPr lang="de-CH" baseline="0" dirty="0" smtClean="0"/>
              <a:t>Features implementiert/Arbeitsverteilung</a:t>
            </a:r>
          </a:p>
          <a:p>
            <a:r>
              <a:rPr lang="de-CH" dirty="0" smtClean="0"/>
              <a:t>Lerneffekte</a:t>
            </a:r>
          </a:p>
          <a:p>
            <a:r>
              <a:rPr lang="de-CH" dirty="0" smtClean="0"/>
              <a:t>Ansätze, Ideen in unserem Shop</a:t>
            </a:r>
          </a:p>
          <a:p>
            <a:endParaRPr lang="de-CH" baseline="0" dirty="0" smtClean="0"/>
          </a:p>
          <a:p>
            <a:endParaRPr lang="de-CH" dirty="0"/>
          </a:p>
          <a:p>
            <a:endParaRPr lang="de-CH" baseline="0" dirty="0"/>
          </a:p>
          <a:p>
            <a:r>
              <a:rPr lang="de-CH" dirty="0" smtClean="0"/>
              <a:t>Anhang</a:t>
            </a:r>
            <a:endParaRPr lang="de-CH" baseline="0" dirty="0" smtClean="0"/>
          </a:p>
          <a:p>
            <a:endParaRPr lang="de-CH" baseline="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54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nderthegunreview.net/wp-content/uploads/2012/11/4374_Nicolas_Cage_picture_5.jpe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72816"/>
            <a:ext cx="4762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OOP PHP</a:t>
            </a:r>
            <a:r>
              <a:rPr lang="de-CH" baseline="0" dirty="0" smtClean="0"/>
              <a:t> mit externen Dateien</a:t>
            </a:r>
            <a:endParaRPr lang="de-CH" dirty="0" smtClean="0"/>
          </a:p>
          <a:p>
            <a:r>
              <a:rPr lang="de-CH" dirty="0" smtClean="0"/>
              <a:t>CSS/HTML/JS/</a:t>
            </a:r>
            <a:r>
              <a:rPr lang="de-CH" dirty="0" err="1" smtClean="0"/>
              <a:t>jQuery</a:t>
            </a:r>
            <a:endParaRPr lang="de-CH" dirty="0" smtClean="0"/>
          </a:p>
          <a:p>
            <a:r>
              <a:rPr lang="de-CH" dirty="0" smtClean="0"/>
              <a:t>XAMPP</a:t>
            </a:r>
          </a:p>
          <a:p>
            <a:r>
              <a:rPr lang="de-CH" dirty="0" smtClean="0"/>
              <a:t>Bootstrap, «</a:t>
            </a:r>
            <a:r>
              <a:rPr lang="de-CH" dirty="0" err="1" smtClean="0"/>
              <a:t>Catchy</a:t>
            </a:r>
            <a:r>
              <a:rPr lang="de-CH" baseline="0" dirty="0" smtClean="0"/>
              <a:t> Design»</a:t>
            </a:r>
            <a:endParaRPr lang="de-CH" dirty="0" smtClean="0"/>
          </a:p>
          <a:p>
            <a:r>
              <a:rPr lang="de-CH" dirty="0" err="1" smtClean="0"/>
              <a:t>Github</a:t>
            </a:r>
            <a:r>
              <a:rPr lang="de-CH" dirty="0" smtClean="0"/>
              <a:t>, </a:t>
            </a:r>
            <a:r>
              <a:rPr lang="de-CH" dirty="0" err="1" smtClean="0"/>
              <a:t>Netbeans</a:t>
            </a:r>
            <a:r>
              <a:rPr lang="de-CH" dirty="0" smtClean="0"/>
              <a:t>, 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Extensions</a:t>
            </a:r>
            <a:endParaRPr lang="de-CH" dirty="0" smtClean="0"/>
          </a:p>
          <a:p>
            <a:r>
              <a:rPr lang="de-CH" dirty="0" smtClean="0"/>
              <a:t>…</a:t>
            </a:r>
          </a:p>
          <a:p>
            <a:endParaRPr lang="de-CH" dirty="0" smtClean="0"/>
          </a:p>
          <a:p>
            <a:r>
              <a:rPr lang="de-CH" dirty="0" err="1" smtClean="0"/>
              <a:t>Singelton</a:t>
            </a:r>
            <a:r>
              <a:rPr lang="de-CH" dirty="0" smtClean="0"/>
              <a:t> </a:t>
            </a:r>
            <a:r>
              <a:rPr lang="de-CH" dirty="0" err="1" smtClean="0"/>
              <a:t>pattern</a:t>
            </a:r>
            <a:endParaRPr lang="de-CH" dirty="0"/>
          </a:p>
          <a:p>
            <a:r>
              <a:rPr lang="de-CH" dirty="0" smtClean="0"/>
              <a:t>…</a:t>
            </a:r>
          </a:p>
          <a:p>
            <a:r>
              <a:rPr lang="de-CH" dirty="0" smtClean="0"/>
              <a:t>PHP Mailer, </a:t>
            </a:r>
            <a:r>
              <a:rPr lang="de-CH" dirty="0" err="1" smtClean="0"/>
              <a:t>fPDF</a:t>
            </a:r>
            <a:r>
              <a:rPr lang="de-CH" dirty="0" smtClean="0"/>
              <a:t> als Externe Komponenten</a:t>
            </a:r>
          </a:p>
          <a:p>
            <a:endParaRPr lang="de-CH" dirty="0" smtClean="0"/>
          </a:p>
          <a:p>
            <a:r>
              <a:rPr lang="de-CH" dirty="0" smtClean="0"/>
              <a:t>(vollständige</a:t>
            </a:r>
            <a:r>
              <a:rPr lang="de-CH" baseline="0" dirty="0" smtClean="0"/>
              <a:t> Liste siehe Anhang)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47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03.deviantart.net/fs70/PRE/i/2010/280/f/a/nicolas_cage_by_fishboo-d30ahts.jp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45024"/>
            <a:ext cx="1773139" cy="26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Features implementiert/ Arbeitsverteilung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1620791" y="2119315"/>
          <a:ext cx="5881780" cy="3603620"/>
        </p:xfrm>
        <a:graphic>
          <a:graphicData uri="http://schemas.openxmlformats.org/drawingml/2006/table">
            <a:tbl>
              <a:tblPr/>
              <a:tblGrid>
                <a:gridCol w="588178"/>
                <a:gridCol w="588178"/>
                <a:gridCol w="588178"/>
                <a:gridCol w="588178"/>
                <a:gridCol w="588178"/>
                <a:gridCol w="588178"/>
                <a:gridCol w="588178"/>
                <a:gridCol w="588178"/>
                <a:gridCol w="588178"/>
                <a:gridCol w="588178"/>
              </a:tblGrid>
              <a:tr h="360362"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 Development </a:t>
                      </a:r>
                      <a:r>
                        <a:rPr lang="de-CH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Enviroment</a:t>
                      </a:r>
                      <a:endParaRPr lang="de-CH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 Web Shop Basics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 Target User and Requirements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 Design Principles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 General Design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 Main HTML Page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 Basic Design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 Content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 PHP Setup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 Dynamic Navigation Menu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 List of Products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 External PHP Files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 Multi-Page PHP File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 Multiple Languages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 "Buy Now" Links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 Select Options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 Shipping Address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 Confirmation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 Refactoring and Code Beautification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 Purchase Confirmation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 Form Validation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 DHTML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 Cookies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 Shopping Cart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 User Accounts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 OO Shopping Cart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 OO Product List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 Even more OO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 Database Schema Design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 Database Setup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 PHP Integration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 Administrator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 Webservice Integration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12.1 XML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 AJAX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 HTML Templates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12.4 Order Confirmation as PDF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13.1 Regular Expressions</a:t>
                      </a:r>
                    </a:p>
                  </a:txBody>
                  <a:tcPr marL="6213" marR="6213" marT="621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CH" sz="10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algn="l" fontAlgn="b"/>
                      <a:r>
                        <a:rPr lang="de-CH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Beide</a:t>
                      </a: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Julien</a:t>
                      </a: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</a:t>
                      </a: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3" marR="6213" marT="62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0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fc05.deviantart.net/fs70/i/2012/209/e/c/nicolas_cage_by_vstrunin-d58ytbt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76" y="908720"/>
            <a:ext cx="7031056" cy="538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Lerneffekte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Vom </a:t>
            </a:r>
            <a:r>
              <a:rPr lang="de-CH" dirty="0" err="1"/>
              <a:t>Vaadin</a:t>
            </a:r>
            <a:r>
              <a:rPr lang="de-CH" dirty="0"/>
              <a:t> Projekt gelernt, dass die DB extern besser aufgehoben ist als in der Versionsverwaltung</a:t>
            </a:r>
          </a:p>
          <a:p>
            <a:r>
              <a:rPr lang="de-CH" dirty="0" err="1"/>
              <a:t>Mysql</a:t>
            </a:r>
            <a:r>
              <a:rPr lang="de-CH" dirty="0"/>
              <a:t> relativ fehleranfällig, resp. keine brauchbaren Fehlermeldungen (passiert einfach nichts)</a:t>
            </a:r>
          </a:p>
          <a:p>
            <a:r>
              <a:rPr lang="de-CH" dirty="0"/>
              <a:t>.NET &gt; PHP</a:t>
            </a:r>
          </a:p>
        </p:txBody>
      </p:sp>
    </p:spTree>
    <p:extLst>
      <p:ext uri="{BB962C8B-B14F-4D97-AF65-F5344CB8AC3E}">
        <p14:creationId xmlns:p14="http://schemas.microsoft.com/office/powerpoint/2010/main" val="17132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kyhdwallpapers.com/wp-content/uploads/2013/01/nicolascage1-bw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1" y="3572938"/>
            <a:ext cx="2465207" cy="273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24944"/>
            <a:ext cx="1702507" cy="340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Ansätze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Lerneffekt wichtiger als einheitliche Programmierung (Session vs. Cookies, …)</a:t>
            </a:r>
          </a:p>
          <a:p>
            <a:r>
              <a:rPr lang="de-CH" dirty="0"/>
              <a:t>Überstrukturierte DB</a:t>
            </a:r>
          </a:p>
        </p:txBody>
      </p:sp>
    </p:spTree>
    <p:extLst>
      <p:ext uri="{BB962C8B-B14F-4D97-AF65-F5344CB8AC3E}">
        <p14:creationId xmlns:p14="http://schemas.microsoft.com/office/powerpoint/2010/main" val="12434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88" y="3550169"/>
            <a:ext cx="2653937" cy="2746825"/>
          </a:xfrm>
        </p:spPr>
      </p:pic>
    </p:spTree>
    <p:extLst>
      <p:ext uri="{BB962C8B-B14F-4D97-AF65-F5344CB8AC3E}">
        <p14:creationId xmlns:p14="http://schemas.microsoft.com/office/powerpoint/2010/main" val="31475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Anhang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Persona (Task 1.3)</a:t>
            </a:r>
          </a:p>
          <a:p>
            <a:endParaRPr lang="de-CH" dirty="0" smtClean="0"/>
          </a:p>
          <a:p>
            <a:r>
              <a:rPr lang="de-CH" dirty="0" smtClean="0"/>
              <a:t>Klassendiagram</a:t>
            </a:r>
          </a:p>
          <a:p>
            <a:endParaRPr lang="de-CH" dirty="0" smtClean="0"/>
          </a:p>
          <a:p>
            <a:r>
              <a:rPr lang="de-CH" dirty="0" smtClean="0"/>
              <a:t>Datenbankdiagram</a:t>
            </a:r>
          </a:p>
          <a:p>
            <a:endParaRPr lang="de-CH" dirty="0" smtClean="0"/>
          </a:p>
          <a:p>
            <a:r>
              <a:rPr lang="de-CH" dirty="0" smtClean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3117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Persona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Elisabeth Jungfleisch (18):</a:t>
            </a:r>
          </a:p>
          <a:p>
            <a:pPr marL="0" indent="0">
              <a:buNone/>
            </a:pPr>
            <a:r>
              <a:rPr lang="de-CH" dirty="0" smtClean="0"/>
              <a:t>Elisabeth ist verliebt in Nicolas Cage, seit sie den umwerfenden Film "Duell der Magier" gesehen hat.</a:t>
            </a:r>
          </a:p>
          <a:p>
            <a:pPr marL="0" indent="0">
              <a:buNone/>
            </a:pPr>
            <a:r>
              <a:rPr lang="de-CH" dirty="0" smtClean="0"/>
              <a:t>Da sie neu eine Kreditkarte und ein Notebook besitzt, als junge Frau geübt im Shoppen ist, sucht sie einen ansprechenden Onlineshop für Nicolas Cage Fan-Artikel. Elisabeth hat weiter eine </a:t>
            </a:r>
            <a:r>
              <a:rPr lang="de-CH" dirty="0" err="1" smtClean="0"/>
              <a:t>Barbiesammlung</a:t>
            </a:r>
            <a:r>
              <a:rPr lang="de-CH" dirty="0" smtClean="0"/>
              <a:t>.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Beni Bolle (34):</a:t>
            </a:r>
          </a:p>
          <a:p>
            <a:pPr marL="0" indent="0">
              <a:buNone/>
            </a:pPr>
            <a:r>
              <a:rPr lang="de-CH" dirty="0" smtClean="0"/>
              <a:t>Interessierter und fortgeschrittener Computer-User, nimmt gelegentlich Programmieraufträge an, hat ein spärliches jährliches Einkommen und lebt zusammen mit seiner Mutter. Er ist stolzer Besitzer einer riesigen DVD-Sammlung und besitzt jeden Nicolas-Cage-Film mit allen Sonder-Editionen. Verlässt selten das Haus und nutzt die Möglichkeit, von Zuhause aus einkaufen zu können.</a:t>
            </a:r>
          </a:p>
        </p:txBody>
      </p:sp>
    </p:spTree>
    <p:extLst>
      <p:ext uri="{BB962C8B-B14F-4D97-AF65-F5344CB8AC3E}">
        <p14:creationId xmlns:p14="http://schemas.microsoft.com/office/powerpoint/2010/main" val="15562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526</Words>
  <Application>Microsoft Office PowerPoint</Application>
  <PresentationFormat>Bildschirmpräsentation (4:3)</PresentationFormat>
  <Paragraphs>194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Brush Script MT</vt:lpstr>
      <vt:lpstr>Calibri</vt:lpstr>
      <vt:lpstr>Constantia</vt:lpstr>
      <vt:lpstr>Franklin Gothic Book</vt:lpstr>
      <vt:lpstr>Rage Italic</vt:lpstr>
      <vt:lpstr>Pin</vt:lpstr>
      <vt:lpstr>cagelovers</vt:lpstr>
      <vt:lpstr>Inhalt</vt:lpstr>
      <vt:lpstr>Technologien</vt:lpstr>
      <vt:lpstr>Features implementiert/ Arbeitsverteilung</vt:lpstr>
      <vt:lpstr>Lerneffekte</vt:lpstr>
      <vt:lpstr>Ansätze</vt:lpstr>
      <vt:lpstr>Demo</vt:lpstr>
      <vt:lpstr>Anhang</vt:lpstr>
      <vt:lpstr>Persona</vt:lpstr>
      <vt:lpstr>Klassendiagram (autogeneriert) DB Abstraktion</vt:lpstr>
      <vt:lpstr>Klassendiagram (autogeneriert) PHP Klassen</vt:lpstr>
      <vt:lpstr>Datenbankdiagram</vt:lpstr>
      <vt:lpstr>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cagelovers</dc:title>
  <dc:creator>Daniel Inversini</dc:creator>
  <cp:lastModifiedBy>Julien Villiger</cp:lastModifiedBy>
  <cp:revision>13</cp:revision>
  <dcterms:created xsi:type="dcterms:W3CDTF">2014-01-13T16:56:47Z</dcterms:created>
  <dcterms:modified xsi:type="dcterms:W3CDTF">2014-01-14T16:37:45Z</dcterms:modified>
</cp:coreProperties>
</file>