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0" r:id="rId11"/>
    <p:sldId id="265" r:id="rId12"/>
    <p:sldId id="271" r:id="rId13"/>
    <p:sldId id="272" r:id="rId14"/>
    <p:sldId id="268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A8115-F909-4BD7-92C8-BF31BA070AB9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52C9E-37DA-4965-A8A0-AA9C20C3E2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545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ASDFASDF </a:t>
            </a:r>
            <a:r>
              <a:rPr lang="de-CH" dirty="0" err="1" smtClean="0"/>
              <a:t>asdfasdf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52C9E-37DA-4965-A8A0-AA9C20C3E2D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777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AC6EEE-FE3A-4B7F-856A-83697D8C29E8}" type="datetimeFigureOut">
              <a:rPr lang="de-CH" smtClean="0"/>
              <a:t>10.01.2014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2495AE97-9321-4CC0-B0D8-307E6411C281}" type="slidenum">
              <a:rPr lang="de-CH" smtClean="0"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Suchroboter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Julien Villiger, Christoph Seiler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016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58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Bedingungen</a:t>
            </a:r>
          </a:p>
          <a:p>
            <a:pPr lvl="1"/>
            <a:r>
              <a:rPr lang="de-CH" dirty="0" smtClean="0"/>
              <a:t>180° Blickwinkel ( + / - 90 ° )</a:t>
            </a:r>
          </a:p>
          <a:p>
            <a:pPr lvl="1"/>
            <a:r>
              <a:rPr lang="de-CH" dirty="0" smtClean="0"/>
              <a:t>∞ Sichtweite </a:t>
            </a:r>
          </a:p>
          <a:p>
            <a:pPr lvl="1"/>
            <a:r>
              <a:rPr lang="de-CH" dirty="0" smtClean="0"/>
              <a:t>Obstruktion durch Elemente</a:t>
            </a:r>
          </a:p>
          <a:p>
            <a:endParaRPr lang="de-CH" dirty="0"/>
          </a:p>
          <a:p>
            <a:r>
              <a:rPr lang="de-CH" dirty="0" smtClean="0"/>
              <a:t>Lösung durch</a:t>
            </a:r>
          </a:p>
          <a:p>
            <a:pPr lvl="1"/>
            <a:r>
              <a:rPr lang="de-CH" dirty="0" smtClean="0"/>
              <a:t>Wellenausbreitung</a:t>
            </a:r>
          </a:p>
          <a:p>
            <a:pPr lvl="1"/>
            <a:r>
              <a:rPr lang="de-CH" dirty="0" smtClean="0"/>
              <a:t>Schattenschlagen</a:t>
            </a:r>
          </a:p>
        </p:txBody>
      </p:sp>
    </p:spTree>
    <p:extLst>
      <p:ext uri="{BB962C8B-B14F-4D97-AF65-F5344CB8AC3E}">
        <p14:creationId xmlns:p14="http://schemas.microsoft.com/office/powerpoint/2010/main" val="40409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46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Bedingungen</a:t>
            </a:r>
          </a:p>
          <a:p>
            <a:pPr lvl="1"/>
            <a:r>
              <a:rPr lang="de-CH" dirty="0" smtClean="0"/>
              <a:t>180° Blickwinkel ( + / - 90 ° )</a:t>
            </a:r>
          </a:p>
          <a:p>
            <a:pPr lvl="1"/>
            <a:r>
              <a:rPr lang="de-CH" dirty="0" smtClean="0"/>
              <a:t>∞ Sichtweite </a:t>
            </a:r>
          </a:p>
          <a:p>
            <a:pPr lvl="1"/>
            <a:r>
              <a:rPr lang="de-CH" dirty="0" smtClean="0"/>
              <a:t>Obstruktion durch Elemente</a:t>
            </a:r>
          </a:p>
          <a:p>
            <a:pPr lvl="1"/>
            <a:endParaRPr lang="de-CH" dirty="0"/>
          </a:p>
          <a:p>
            <a:r>
              <a:rPr lang="de-CH" dirty="0" smtClean="0"/>
              <a:t>Lösung durch</a:t>
            </a:r>
          </a:p>
          <a:p>
            <a:pPr lvl="1"/>
            <a:r>
              <a:rPr lang="de-CH" dirty="0" smtClean="0"/>
              <a:t>Wellenausbreitung</a:t>
            </a:r>
          </a:p>
          <a:p>
            <a:pPr lvl="1"/>
            <a:r>
              <a:rPr lang="de-CH" dirty="0" smtClean="0"/>
              <a:t>Schattenschlagen</a:t>
            </a:r>
          </a:p>
          <a:p>
            <a:pPr lvl="1"/>
            <a:r>
              <a:rPr lang="de-CH" dirty="0" smtClean="0"/>
              <a:t>Drehung der Karte ( verworfen )</a:t>
            </a:r>
          </a:p>
          <a:p>
            <a:pPr lvl="1"/>
            <a:r>
              <a:rPr lang="de-CH" dirty="0" smtClean="0"/>
              <a:t>Verwaltung der erkundeten Karte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Demo : Erste Abtastung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22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MiniMap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Abbildung der erkundeten Karte</a:t>
            </a:r>
          </a:p>
          <a:p>
            <a:pPr lvl="1"/>
            <a:r>
              <a:rPr lang="de-CH" dirty="0" smtClean="0"/>
              <a:t>Hindernisse</a:t>
            </a:r>
          </a:p>
          <a:p>
            <a:pPr lvl="1"/>
            <a:r>
              <a:rPr lang="de-CH" dirty="0" smtClean="0"/>
              <a:t>Gesehene und ungesehene Bereiche</a:t>
            </a:r>
          </a:p>
          <a:p>
            <a:pPr lvl="1"/>
            <a:r>
              <a:rPr lang="de-CH" dirty="0" smtClean="0"/>
              <a:t>Geplanter Pfad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818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PFadfindung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 smtClean="0"/>
              <a:t>Idee</a:t>
            </a:r>
          </a:p>
          <a:p>
            <a:pPr lvl="1"/>
            <a:r>
              <a:rPr lang="de-CH" dirty="0" smtClean="0"/>
              <a:t>Bereich Erkundung (verworfen)</a:t>
            </a:r>
          </a:p>
          <a:p>
            <a:pPr lvl="1"/>
            <a:r>
              <a:rPr lang="de-CH" dirty="0"/>
              <a:t>Kanten </a:t>
            </a:r>
            <a:r>
              <a:rPr lang="de-CH" dirty="0" smtClean="0"/>
              <a:t>der Schatten</a:t>
            </a:r>
          </a:p>
          <a:p>
            <a:pPr lvl="1"/>
            <a:endParaRPr lang="de-CH" dirty="0"/>
          </a:p>
          <a:p>
            <a:r>
              <a:rPr lang="de-CH" dirty="0" smtClean="0"/>
              <a:t>Dijkstra</a:t>
            </a:r>
          </a:p>
          <a:p>
            <a:pPr lvl="1"/>
            <a:r>
              <a:rPr lang="de-CH" dirty="0" smtClean="0"/>
              <a:t>Rasterung der Karte</a:t>
            </a:r>
          </a:p>
          <a:p>
            <a:pPr lvl="1"/>
            <a:r>
              <a:rPr lang="de-CH" dirty="0" smtClean="0"/>
              <a:t>Sicherstellung Bewegung Roboter</a:t>
            </a:r>
          </a:p>
          <a:p>
            <a:pPr lvl="1"/>
            <a:r>
              <a:rPr lang="de-CH" dirty="0" smtClean="0"/>
              <a:t>Leistung</a:t>
            </a:r>
          </a:p>
          <a:p>
            <a:pPr lvl="1"/>
            <a:endParaRPr lang="de-CH" dirty="0"/>
          </a:p>
          <a:p>
            <a:r>
              <a:rPr lang="de-CH" dirty="0" smtClean="0"/>
              <a:t>Kollision</a:t>
            </a:r>
          </a:p>
          <a:p>
            <a:pPr lvl="1"/>
            <a:r>
              <a:rPr lang="de-CH" dirty="0" smtClean="0"/>
              <a:t>Akzeptiert, wäre verhinderbar</a:t>
            </a:r>
          </a:p>
          <a:p>
            <a:pPr lvl="1"/>
            <a:r>
              <a:rPr lang="de-CH" dirty="0" smtClean="0"/>
              <a:t>Neuorientierung</a:t>
            </a:r>
          </a:p>
          <a:p>
            <a:pPr lvl="1"/>
            <a:r>
              <a:rPr lang="de-CH" dirty="0" smtClean="0"/>
              <a:t>Karteneditor Funktionalität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82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Herausforderung des Roboters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Roboter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Ziel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/>
          </a:p>
          <a:p>
            <a:r>
              <a:rPr lang="de-CH" dirty="0" smtClean="0"/>
              <a:t>Komplexe Karte</a:t>
            </a:r>
          </a:p>
          <a:p>
            <a:pPr lvl="1"/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68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ProjektAblauf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Roboter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Ziel eingeschlossen</a:t>
            </a:r>
          </a:p>
          <a:p>
            <a:pPr lvl="1"/>
            <a:r>
              <a:rPr lang="de-CH" dirty="0" smtClean="0"/>
              <a:t>Demo</a:t>
            </a:r>
          </a:p>
          <a:p>
            <a:pPr lvl="1"/>
            <a:endParaRPr lang="de-CH" dirty="0"/>
          </a:p>
          <a:p>
            <a:r>
              <a:rPr lang="de-CH" dirty="0" smtClean="0"/>
              <a:t>Komplexe Karte</a:t>
            </a:r>
          </a:p>
          <a:p>
            <a:pPr lvl="1"/>
            <a:r>
              <a:rPr lang="de-CH" dirty="0" smtClean="0"/>
              <a:t>Demo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" y="1586563"/>
            <a:ext cx="9252303" cy="407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FAzit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Herausforderndes Projekt</a:t>
            </a:r>
          </a:p>
          <a:p>
            <a:pPr lvl="1"/>
            <a:r>
              <a:rPr lang="de-CH" dirty="0" smtClean="0"/>
              <a:t>Sehr befriedigendes Ergebnis</a:t>
            </a:r>
          </a:p>
          <a:p>
            <a:endParaRPr lang="de-CH" dirty="0" smtClean="0"/>
          </a:p>
          <a:p>
            <a:r>
              <a:rPr lang="de-CH" dirty="0" smtClean="0"/>
              <a:t>Zusammenarbeit</a:t>
            </a:r>
          </a:p>
          <a:p>
            <a:pPr lvl="1"/>
            <a:r>
              <a:rPr lang="de-CH" dirty="0" smtClean="0"/>
              <a:t>Grossartig</a:t>
            </a:r>
          </a:p>
          <a:p>
            <a:pPr lvl="1"/>
            <a:endParaRPr lang="de-CH" dirty="0"/>
          </a:p>
          <a:p>
            <a:r>
              <a:rPr lang="de-CH" dirty="0" smtClean="0"/>
              <a:t>Sackgassen aufgetreten ohne bedeutenden Einfluss auf die Zeitplanung.</a:t>
            </a:r>
          </a:p>
          <a:p>
            <a:endParaRPr lang="de-CH" dirty="0"/>
          </a:p>
          <a:p>
            <a:r>
              <a:rPr lang="de-CH" dirty="0" smtClean="0"/>
              <a:t>Grosse Daten (Karte</a:t>
            </a:r>
            <a:r>
              <a:rPr lang="de-CH" smtClean="0"/>
              <a:t>) erschwerte die Fehlersuche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587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</a:p>
          <a:p>
            <a:r>
              <a:rPr lang="de-CH" dirty="0" smtClean="0"/>
              <a:t>Karteneditor</a:t>
            </a:r>
          </a:p>
          <a:p>
            <a:r>
              <a:rPr lang="de-CH" dirty="0" smtClean="0"/>
              <a:t>Simulation</a:t>
            </a:r>
          </a:p>
          <a:p>
            <a:r>
              <a:rPr lang="de-CH" dirty="0"/>
              <a:t>	</a:t>
            </a:r>
            <a:r>
              <a:rPr lang="de-CH" dirty="0" smtClean="0"/>
              <a:t>Entdeckung</a:t>
            </a:r>
          </a:p>
          <a:p>
            <a:r>
              <a:rPr lang="de-CH" dirty="0"/>
              <a:t>	</a:t>
            </a:r>
            <a:r>
              <a:rPr lang="de-CH" dirty="0" err="1" smtClean="0"/>
              <a:t>Minimap</a:t>
            </a:r>
            <a:endParaRPr lang="de-CH" dirty="0" smtClean="0"/>
          </a:p>
          <a:p>
            <a:r>
              <a:rPr lang="de-CH" dirty="0"/>
              <a:t>	</a:t>
            </a:r>
            <a:r>
              <a:rPr lang="de-CH" dirty="0" smtClean="0"/>
              <a:t>Pfadfindung</a:t>
            </a:r>
          </a:p>
          <a:p>
            <a:r>
              <a:rPr lang="de-CH" dirty="0" smtClean="0"/>
              <a:t>Herausforderungen des Roboters</a:t>
            </a:r>
          </a:p>
          <a:p>
            <a:r>
              <a:rPr lang="de-CH" dirty="0" smtClean="0"/>
              <a:t>Projektablauf</a:t>
            </a:r>
          </a:p>
          <a:p>
            <a:r>
              <a:rPr lang="de-CH" dirty="0" smtClean="0"/>
              <a:t>Fazit</a:t>
            </a:r>
          </a:p>
          <a:p>
            <a:endParaRPr lang="de-CH" dirty="0" smtClean="0"/>
          </a:p>
          <a:p>
            <a:endParaRPr lang="de-CH" dirty="0"/>
          </a:p>
        </p:txBody>
      </p:sp>
      <p:pic>
        <p:nvPicPr>
          <p:cNvPr id="1026" name="Picture 2" descr="http://i.usatoday.net/_common/_notches/ee4557f0-f92e-4888-9251-de3eda0ad3ed-Robo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r="363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1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Vision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C# als Programmiersprache</a:t>
            </a:r>
          </a:p>
          <a:p>
            <a:endParaRPr lang="de-CH" dirty="0" smtClean="0"/>
          </a:p>
          <a:p>
            <a:r>
              <a:rPr lang="de-CH" dirty="0" smtClean="0"/>
              <a:t>Inhalt</a:t>
            </a:r>
          </a:p>
          <a:p>
            <a:pPr lvl="1"/>
            <a:r>
              <a:rPr lang="de-CH" dirty="0" smtClean="0"/>
              <a:t>Generierung eigener Karten</a:t>
            </a:r>
          </a:p>
          <a:p>
            <a:pPr lvl="1"/>
            <a:r>
              <a:rPr lang="de-CH" dirty="0" smtClean="0"/>
              <a:t>Robotersimulation</a:t>
            </a:r>
          </a:p>
          <a:p>
            <a:pPr lvl="2"/>
            <a:r>
              <a:rPr lang="de-CH" dirty="0" smtClean="0"/>
              <a:t>Erkunden der Karte und Darstellung</a:t>
            </a:r>
          </a:p>
          <a:p>
            <a:pPr lvl="2"/>
            <a:r>
              <a:rPr lang="de-CH" dirty="0" smtClean="0"/>
              <a:t>Agieren und Reagieren basierend auf Karte</a:t>
            </a:r>
          </a:p>
          <a:p>
            <a:pPr lvl="2"/>
            <a:r>
              <a:rPr lang="de-CH" dirty="0" smtClean="0"/>
              <a:t>Zielsuche</a:t>
            </a:r>
          </a:p>
          <a:p>
            <a:pPr marL="6858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87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Karteneditor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Eigenes Visual Studio Projekt</a:t>
            </a:r>
          </a:p>
          <a:p>
            <a:endParaRPr lang="de-CH" dirty="0"/>
          </a:p>
          <a:p>
            <a:r>
              <a:rPr lang="de-CH" dirty="0" smtClean="0"/>
              <a:t>Elemente</a:t>
            </a:r>
          </a:p>
          <a:p>
            <a:pPr lvl="1"/>
            <a:r>
              <a:rPr lang="de-CH" dirty="0" smtClean="0"/>
              <a:t>Hindernisse : Wände und Kreise</a:t>
            </a:r>
          </a:p>
          <a:p>
            <a:pPr lvl="1"/>
            <a:r>
              <a:rPr lang="de-CH" dirty="0" smtClean="0"/>
              <a:t>Logisch: Start und Ziel</a:t>
            </a:r>
          </a:p>
          <a:p>
            <a:pPr lvl="1"/>
            <a:r>
              <a:rPr lang="de-CH" dirty="0" smtClean="0"/>
              <a:t>Interaktion: Entfernen und Bewegen</a:t>
            </a:r>
          </a:p>
          <a:p>
            <a:endParaRPr lang="de-CH" dirty="0" smtClean="0"/>
          </a:p>
          <a:p>
            <a:r>
              <a:rPr lang="de-CH" dirty="0" smtClean="0"/>
              <a:t>Export &amp; Import (</a:t>
            </a:r>
            <a:r>
              <a:rPr lang="de-CH" dirty="0" err="1" smtClean="0"/>
              <a:t>Serialisierung</a:t>
            </a:r>
            <a:r>
              <a:rPr lang="de-CH" dirty="0" smtClean="0"/>
              <a:t>)</a:t>
            </a:r>
          </a:p>
          <a:p>
            <a:endParaRPr lang="de-CH" dirty="0" smtClean="0"/>
          </a:p>
          <a:p>
            <a:r>
              <a:rPr lang="de-CH" dirty="0" smtClean="0"/>
              <a:t>Demo: </a:t>
            </a:r>
            <a:r>
              <a:rPr lang="de-CH" dirty="0"/>
              <a:t>Karteneditor</a:t>
            </a:r>
          </a:p>
        </p:txBody>
      </p:sp>
    </p:spTree>
    <p:extLst>
      <p:ext uri="{BB962C8B-B14F-4D97-AF65-F5344CB8AC3E}">
        <p14:creationId xmlns:p14="http://schemas.microsoft.com/office/powerpoint/2010/main" val="1992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Eigenes Visual Studio Projekt</a:t>
            </a:r>
          </a:p>
          <a:p>
            <a:endParaRPr lang="de-CH" dirty="0"/>
          </a:p>
          <a:p>
            <a:r>
              <a:rPr lang="de-CH" dirty="0"/>
              <a:t>Export &amp; Import (</a:t>
            </a:r>
            <a:r>
              <a:rPr lang="de-CH" dirty="0" err="1"/>
              <a:t>Serialisierung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Trennung von Roboterkomponenten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0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Eigenes Visual Studio Projekt</a:t>
            </a:r>
          </a:p>
          <a:p>
            <a:endParaRPr lang="de-CH" dirty="0"/>
          </a:p>
          <a:p>
            <a:r>
              <a:rPr lang="de-CH" dirty="0"/>
              <a:t>Export &amp; Import (</a:t>
            </a:r>
            <a:r>
              <a:rPr lang="de-CH" dirty="0" err="1"/>
              <a:t>Serialisierung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Trennung von </a:t>
            </a:r>
            <a:r>
              <a:rPr lang="de-CH" dirty="0" err="1"/>
              <a:t>Robotkompetenzen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Ablauf mit Zyklen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81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Ablaufdesign</a:t>
            </a:r>
            <a:endParaRPr lang="de-CH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09" y="-2249"/>
            <a:ext cx="9167010" cy="686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3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Entdeckung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Bedingungen</a:t>
            </a:r>
          </a:p>
          <a:p>
            <a:pPr lvl="1"/>
            <a:r>
              <a:rPr lang="de-CH" dirty="0" smtClean="0"/>
              <a:t>180° Blickwinkel ( + / - 90 ° )</a:t>
            </a:r>
          </a:p>
          <a:p>
            <a:pPr lvl="1"/>
            <a:r>
              <a:rPr lang="de-CH" dirty="0" smtClean="0"/>
              <a:t>∞ Sichtweite </a:t>
            </a:r>
          </a:p>
          <a:p>
            <a:pPr lvl="1"/>
            <a:r>
              <a:rPr lang="de-CH" dirty="0" smtClean="0"/>
              <a:t>Obstruktion durch Elemente</a:t>
            </a:r>
          </a:p>
          <a:p>
            <a:endParaRPr lang="de-CH" dirty="0"/>
          </a:p>
          <a:p>
            <a:r>
              <a:rPr lang="de-CH" dirty="0" smtClean="0"/>
              <a:t>Lösung durch</a:t>
            </a:r>
          </a:p>
          <a:p>
            <a:pPr lvl="1"/>
            <a:r>
              <a:rPr lang="de-CH" dirty="0" smtClean="0"/>
              <a:t>Wellenausbreitung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3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0</TotalTime>
  <Words>264</Words>
  <Application>Microsoft Office PowerPoint</Application>
  <PresentationFormat>Bildschirmpräsentation (4:3)</PresentationFormat>
  <Paragraphs>132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Urban Pop</vt:lpstr>
      <vt:lpstr>Suchroboter</vt:lpstr>
      <vt:lpstr>Ablauf</vt:lpstr>
      <vt:lpstr>Vision</vt:lpstr>
      <vt:lpstr>Karteneditor</vt:lpstr>
      <vt:lpstr>Simulation</vt:lpstr>
      <vt:lpstr>Simulation</vt:lpstr>
      <vt:lpstr>Simulation</vt:lpstr>
      <vt:lpstr>Simulation</vt:lpstr>
      <vt:lpstr>Entdeckung</vt:lpstr>
      <vt:lpstr>Entdeckung</vt:lpstr>
      <vt:lpstr>Entdeckung</vt:lpstr>
      <vt:lpstr>Entdeckung</vt:lpstr>
      <vt:lpstr>Entdeckung</vt:lpstr>
      <vt:lpstr>MiniMap</vt:lpstr>
      <vt:lpstr>PFadfindung</vt:lpstr>
      <vt:lpstr>Herausforderung des Roboters</vt:lpstr>
      <vt:lpstr>ProjektAblauf</vt:lpstr>
      <vt:lpstr>FAzit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SearCHrOBOT</dc:title>
  <dc:creator>sc0238</dc:creator>
  <cp:lastModifiedBy>sc0238</cp:lastModifiedBy>
  <cp:revision>25</cp:revision>
  <dcterms:created xsi:type="dcterms:W3CDTF">2014-01-10T11:52:43Z</dcterms:created>
  <dcterms:modified xsi:type="dcterms:W3CDTF">2014-01-10T15:14:31Z</dcterms:modified>
</cp:coreProperties>
</file>