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60" r:id="rId8"/>
    <p:sldId id="259" r:id="rId9"/>
    <p:sldId id="261" r:id="rId10"/>
    <p:sldId id="265" r:id="rId11"/>
    <p:sldId id="262" r:id="rId12"/>
    <p:sldId id="266" r:id="rId13"/>
    <p:sldId id="267" r:id="rId14"/>
    <p:sldId id="263" r:id="rId15"/>
    <p:sldId id="264" r:id="rId16"/>
  </p:sldIdLst>
  <p:sldSz cx="9144000" cy="6858000" type="screen4x3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4" autoAdjust="0"/>
    <p:restoredTop sz="75489" autoAdjust="0"/>
  </p:normalViewPr>
  <p:slideViewPr>
    <p:cSldViewPr snapToGrid="0" snapToObjects="1" showGuides="1">
      <p:cViewPr varScale="1">
        <p:scale>
          <a:sx n="88" d="100"/>
          <a:sy n="88" d="100"/>
        </p:scale>
        <p:origin x="123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07.06.2015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07.06.2015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7060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="1" dirty="0" err="1" smtClean="0"/>
              <a:t>ExplosionForce</a:t>
            </a:r>
            <a:endParaRPr lang="de-CH" b="1" dirty="0" smtClean="0"/>
          </a:p>
          <a:p>
            <a:pPr marL="171450" indent="-171450">
              <a:buFontTx/>
              <a:buChar char="-"/>
            </a:pPr>
            <a:r>
              <a:rPr lang="de-CH" dirty="0" smtClean="0"/>
              <a:t>Check</a:t>
            </a:r>
            <a:r>
              <a:rPr lang="de-CH" baseline="0" dirty="0" smtClean="0"/>
              <a:t> mittels </a:t>
            </a:r>
            <a:r>
              <a:rPr lang="de-CH" baseline="0" dirty="0" err="1" smtClean="0"/>
              <a:t>Overlap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Sphere</a:t>
            </a:r>
            <a:endParaRPr lang="de-CH" baseline="0" dirty="0" smtClean="0"/>
          </a:p>
          <a:p>
            <a:pPr marL="171450" indent="-171450">
              <a:buFontTx/>
              <a:buChar char="-"/>
            </a:pPr>
            <a:r>
              <a:rPr lang="de-CH" baseline="0" dirty="0" smtClean="0"/>
              <a:t>Alle </a:t>
            </a:r>
            <a:r>
              <a:rPr lang="de-CH" baseline="0" dirty="0" err="1" smtClean="0"/>
              <a:t>Rigidbodies</a:t>
            </a:r>
            <a:r>
              <a:rPr lang="de-CH" baseline="0" dirty="0" smtClean="0"/>
              <a:t> in Liste schmeissen</a:t>
            </a:r>
          </a:p>
          <a:p>
            <a:pPr marL="171450" indent="-171450">
              <a:buFontTx/>
              <a:buChar char="-"/>
            </a:pPr>
            <a:r>
              <a:rPr lang="de-CH" baseline="0" dirty="0" err="1" smtClean="0"/>
              <a:t>AddExplosionForce</a:t>
            </a:r>
            <a:r>
              <a:rPr lang="de-CH" baseline="0" dirty="0" smtClean="0"/>
              <a:t> für alle Elemente in Liste. </a:t>
            </a:r>
            <a:r>
              <a:rPr lang="de-CH" baseline="0" dirty="0" err="1" smtClean="0"/>
              <a:t>Param</a:t>
            </a:r>
            <a:r>
              <a:rPr lang="de-CH" baseline="0" dirty="0" smtClean="0"/>
              <a:t>: Aktuelle Position Explosion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4343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2454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Foliennummernplatzhalter 1"/>
          <p:cNvSpPr>
            <a:spLocks noGrp="1"/>
          </p:cNvSpPr>
          <p:nvPr>
            <p:ph type="sldNum" sz="quarter" idx="16"/>
          </p:nvPr>
        </p:nvSpPr>
        <p:spPr>
          <a:xfrm>
            <a:off x="6765342" y="6241256"/>
            <a:ext cx="1793442" cy="365125"/>
          </a:xfrm>
        </p:spPr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platzhalter 1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/>
          <a:srcRect t="12845" b="27949"/>
          <a:stretch/>
        </p:blipFill>
        <p:spPr>
          <a:xfrm>
            <a:off x="0" y="1692275"/>
            <a:ext cx="6119813" cy="2808288"/>
          </a:xfrm>
          <a:prstGeom prst="rect">
            <a:avLst/>
          </a:prstGeom>
        </p:spPr>
      </p:pic>
      <p:sp>
        <p:nvSpPr>
          <p:cNvPr id="6147" name="Titel 2"/>
          <p:cNvSpPr>
            <a:spLocks noGrp="1"/>
          </p:cNvSpPr>
          <p:nvPr>
            <p:ph type="ctrTitle"/>
          </p:nvPr>
        </p:nvSpPr>
        <p:spPr bwMode="auto">
          <a:xfrm>
            <a:off x="468313" y="4622800"/>
            <a:ext cx="8043862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 err="1" smtClean="0">
                <a:latin typeface="Lucida Sans" pitchFamily="34" charset="0"/>
                <a:cs typeface="Lucida Sans Unicode" pitchFamily="34" charset="0"/>
              </a:rPr>
              <a:t>RocketShooter</a:t>
            </a:r>
            <a:endParaRPr lang="de-CH" dirty="0" smtClean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6148" name="Untertitel 3"/>
          <p:cNvSpPr>
            <a:spLocks noGrp="1"/>
          </p:cNvSpPr>
          <p:nvPr>
            <p:ph type="subTitle" idx="1"/>
          </p:nvPr>
        </p:nvSpPr>
        <p:spPr bwMode="auto">
          <a:xfrm>
            <a:off x="468313" y="5156200"/>
            <a:ext cx="6783387" cy="806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 smtClean="0">
                <a:latin typeface="Lucida Sans" pitchFamily="34" charset="0"/>
                <a:cs typeface="Lucida Sans Unicode" pitchFamily="34" charset="0"/>
              </a:rPr>
              <a:t>Bti7527a – Game Developer Challenge 2015</a:t>
            </a:r>
          </a:p>
          <a:p>
            <a:r>
              <a:rPr lang="de-CH" smtClean="0">
                <a:latin typeface="Lucida Sans" pitchFamily="34" charset="0"/>
                <a:cs typeface="Lucida Sans Unicode" pitchFamily="34" charset="0"/>
              </a:rPr>
              <a:t>Marco Füllemann</a:t>
            </a:r>
            <a:r>
              <a:rPr lang="de-CH" dirty="0" smtClean="0">
                <a:latin typeface="Lucida Sans" pitchFamily="34" charset="0"/>
                <a:cs typeface="Lucida Sans Unicode" pitchFamily="34" charset="0"/>
              </a:rPr>
              <a:t>, Julien Villiger, Daniel Inversini</a:t>
            </a:r>
          </a:p>
        </p:txBody>
      </p:sp>
      <p:sp>
        <p:nvSpPr>
          <p:cNvPr id="6149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461963" y="6299200"/>
            <a:ext cx="6789737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 smtClean="0">
                <a:latin typeface="Lucida Sans" pitchFamily="34" charset="0"/>
              </a:rPr>
              <a:t>BFH – TI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Punkteberechnung nach Treffer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CH" dirty="0" err="1"/>
              <a:t>Dictionary</a:t>
            </a:r>
            <a:r>
              <a:rPr lang="de-CH" dirty="0"/>
              <a:t> in Spiel-Hierarchie mit Punktestand von jedem Spieler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CH" dirty="0" smtClean="0"/>
              <a:t>Lineare Funktion für Punkteberechnung je nach Distanz zu Auto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CH" dirty="0" smtClean="0"/>
              <a:t>Erspielte Punkte per RPC übermitteln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CH" dirty="0" err="1" smtClean="0"/>
              <a:t>Dictionary</a:t>
            </a:r>
            <a:r>
              <a:rPr lang="de-CH" dirty="0" smtClean="0"/>
              <a:t> Updaten und anzeigen</a:t>
            </a:r>
          </a:p>
          <a:p>
            <a:pPr marL="800100" lvl="1" indent="-342900">
              <a:buFont typeface="+mj-lt"/>
              <a:buAutoNum type="arabicPeriod"/>
            </a:pPr>
            <a:endParaRPr lang="de-CH" dirty="0"/>
          </a:p>
          <a:p>
            <a:pPr marL="328613" indent="-342900"/>
            <a:r>
              <a:rPr lang="de-CH" dirty="0" smtClean="0"/>
              <a:t>Bei Spielende Gewinner ermitteln und Rang anzeigen</a:t>
            </a:r>
          </a:p>
          <a:p>
            <a:pPr marL="800100" lvl="1" indent="-342900"/>
            <a:r>
              <a:rPr lang="de-CH" dirty="0" smtClean="0"/>
              <a:t>Zentral geführter Counter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Rockets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34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Bearbeitung im VS</a:t>
            </a:r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r>
              <a:rPr lang="de-CH" dirty="0" smtClean="0"/>
              <a:t>Rotation</a:t>
            </a:r>
          </a:p>
          <a:p>
            <a:endParaRPr lang="de-CH" dirty="0"/>
          </a:p>
          <a:p>
            <a:r>
              <a:rPr lang="de-CH" dirty="0" smtClean="0"/>
              <a:t>Winkel </a:t>
            </a:r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Models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24" y="1833710"/>
            <a:ext cx="2894228" cy="1352550"/>
          </a:xfrm>
          <a:prstGeom prst="rect">
            <a:avLst/>
          </a:prstGeom>
        </p:spPr>
      </p:pic>
      <p:sp>
        <p:nvSpPr>
          <p:cNvPr id="5" name="Pfeil nach rechts 4"/>
          <p:cNvSpPr/>
          <p:nvPr/>
        </p:nvSpPr>
        <p:spPr>
          <a:xfrm rot="1789590">
            <a:off x="3906911" y="3278005"/>
            <a:ext cx="857840" cy="39347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188" y="1833710"/>
            <a:ext cx="2531730" cy="1352550"/>
          </a:xfrm>
          <a:prstGeom prst="rect">
            <a:avLst/>
          </a:prstGeom>
        </p:spPr>
      </p:pic>
      <p:sp>
        <p:nvSpPr>
          <p:cNvPr id="7" name="Pfeil nach rechts 6"/>
          <p:cNvSpPr/>
          <p:nvPr/>
        </p:nvSpPr>
        <p:spPr>
          <a:xfrm>
            <a:off x="3906911" y="2313250"/>
            <a:ext cx="857840" cy="39347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9529" y="3579971"/>
            <a:ext cx="2294727" cy="246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79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Punkte, Zeit </a:t>
            </a:r>
          </a:p>
          <a:p>
            <a:endParaRPr lang="de-CH" dirty="0" smtClean="0"/>
          </a:p>
          <a:p>
            <a:r>
              <a:rPr lang="de-CH" dirty="0" err="1" smtClean="0"/>
              <a:t>Crosshair</a:t>
            </a:r>
            <a:endParaRPr lang="de-CH" dirty="0" smtClean="0"/>
          </a:p>
          <a:p>
            <a:pPr lvl="1"/>
            <a:r>
              <a:rPr lang="de-CH" dirty="0" err="1" smtClean="0"/>
              <a:t>Scrollbar</a:t>
            </a:r>
            <a:endParaRPr lang="de-CH" dirty="0"/>
          </a:p>
          <a:p>
            <a:pPr lvl="1"/>
            <a:r>
              <a:rPr lang="de-CH" dirty="0" smtClean="0"/>
              <a:t>Sprites</a:t>
            </a:r>
          </a:p>
          <a:p>
            <a:pPr lvl="1"/>
            <a:endParaRPr lang="de-CH" dirty="0" smtClean="0"/>
          </a:p>
          <a:p>
            <a:pPr lvl="1"/>
            <a:endParaRPr lang="de-CH" dirty="0"/>
          </a:p>
          <a:p>
            <a:pPr lvl="1">
              <a:buFont typeface="Wingdings" panose="05000000000000000000" pitchFamily="2" charset="2"/>
              <a:buChar char="à"/>
            </a:pPr>
            <a:r>
              <a:rPr lang="de-CH" dirty="0" smtClean="0">
                <a:sym typeface="Wingdings" panose="05000000000000000000" pitchFamily="2" charset="2"/>
              </a:rPr>
              <a:t>«</a:t>
            </a:r>
            <a:r>
              <a:rPr lang="de-CH" dirty="0" err="1" smtClean="0">
                <a:sym typeface="Wingdings" panose="05000000000000000000" pitchFamily="2" charset="2"/>
              </a:rPr>
              <a:t>onGUI</a:t>
            </a:r>
            <a:r>
              <a:rPr lang="de-CH" dirty="0" smtClean="0">
                <a:sym typeface="Wingdings" panose="05000000000000000000" pitchFamily="2" charset="2"/>
              </a:rPr>
              <a:t>» Funktion mit </a:t>
            </a:r>
            <a:r>
              <a:rPr lang="de-CH" dirty="0" err="1" smtClean="0">
                <a:sym typeface="Wingdings" panose="05000000000000000000" pitchFamily="2" charset="2"/>
              </a:rPr>
              <a:t>DrawTexture</a:t>
            </a:r>
            <a:endParaRPr lang="de-CH" dirty="0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endParaRPr lang="de-CH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endParaRPr lang="de-CH" dirty="0" smtClean="0"/>
          </a:p>
          <a:p>
            <a:endParaRPr lang="de-CH" dirty="0"/>
          </a:p>
          <a:p>
            <a:pPr lvl="1"/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GUI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0235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Multiplayer</a:t>
            </a:r>
          </a:p>
          <a:p>
            <a:pPr lvl="1"/>
            <a:r>
              <a:rPr lang="de-CH" dirty="0" err="1" smtClean="0"/>
              <a:t>Spawnpoints</a:t>
            </a:r>
            <a:endParaRPr lang="de-CH" dirty="0" smtClean="0"/>
          </a:p>
          <a:p>
            <a:pPr lvl="1"/>
            <a:r>
              <a:rPr lang="de-CH" dirty="0" smtClean="0"/>
              <a:t>Synchronisation </a:t>
            </a:r>
            <a:r>
              <a:rPr lang="de-CH" dirty="0" err="1" smtClean="0"/>
              <a:t>Rockets</a:t>
            </a:r>
            <a:r>
              <a:rPr lang="de-CH" dirty="0" smtClean="0"/>
              <a:t>/Explosionen, Autos, Rotationen</a:t>
            </a:r>
          </a:p>
          <a:p>
            <a:pPr lvl="1"/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Erweiterungen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4883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Multiplayer</a:t>
            </a:r>
          </a:p>
          <a:p>
            <a:pPr lvl="1"/>
            <a:endParaRPr lang="de-CH" dirty="0"/>
          </a:p>
          <a:p>
            <a:r>
              <a:rPr lang="de-CH" dirty="0" err="1" smtClean="0"/>
              <a:t>Rockets</a:t>
            </a:r>
            <a:endParaRPr lang="de-CH" dirty="0" smtClean="0"/>
          </a:p>
          <a:p>
            <a:pPr lvl="1"/>
            <a:r>
              <a:rPr lang="de-CH" dirty="0" smtClean="0"/>
              <a:t>Explosion nach </a:t>
            </a:r>
            <a:r>
              <a:rPr lang="de-CH" dirty="0" smtClean="0"/>
              <a:t>Zeit</a:t>
            </a:r>
          </a:p>
          <a:p>
            <a:pPr lvl="1"/>
            <a:r>
              <a:rPr lang="de-CH" dirty="0" smtClean="0"/>
              <a:t>Physikalische Kraft auf die Autos</a:t>
            </a:r>
          </a:p>
          <a:p>
            <a:pPr lvl="1"/>
            <a:r>
              <a:rPr lang="de-CH" dirty="0" smtClean="0"/>
              <a:t>Punktesystem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Erweiterungen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5621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Multiplayer</a:t>
            </a:r>
          </a:p>
          <a:p>
            <a:pPr lvl="1"/>
            <a:endParaRPr lang="de-CH" dirty="0"/>
          </a:p>
          <a:p>
            <a:r>
              <a:rPr lang="de-CH" dirty="0" err="1" smtClean="0"/>
              <a:t>Rockets</a:t>
            </a:r>
            <a:endParaRPr lang="de-CH" dirty="0" smtClean="0"/>
          </a:p>
          <a:p>
            <a:pPr lvl="1"/>
            <a:endParaRPr lang="de-CH" dirty="0"/>
          </a:p>
          <a:p>
            <a:r>
              <a:rPr lang="de-CH" dirty="0" smtClean="0"/>
              <a:t>Models</a:t>
            </a:r>
          </a:p>
          <a:p>
            <a:pPr lvl="1"/>
            <a:r>
              <a:rPr lang="de-CH" dirty="0" smtClean="0"/>
              <a:t>Elemente aus dem </a:t>
            </a:r>
            <a:r>
              <a:rPr lang="de-CH" dirty="0" err="1" smtClean="0"/>
              <a:t>Assetstore</a:t>
            </a:r>
            <a:r>
              <a:rPr lang="de-CH" dirty="0" smtClean="0"/>
              <a:t> &amp; </a:t>
            </a:r>
            <a:r>
              <a:rPr lang="de-CH" dirty="0" err="1" smtClean="0"/>
              <a:t>Rotationsscripts</a:t>
            </a:r>
            <a:endParaRPr lang="de-CH" dirty="0" smtClean="0"/>
          </a:p>
          <a:p>
            <a:pPr lvl="1"/>
            <a:r>
              <a:rPr lang="de-CH" dirty="0" smtClean="0"/>
              <a:t>Bearbeitung mit Visual Studio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Erweiterungen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9026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Multiplayer</a:t>
            </a:r>
          </a:p>
          <a:p>
            <a:pPr lvl="1"/>
            <a:endParaRPr lang="de-CH" dirty="0"/>
          </a:p>
          <a:p>
            <a:r>
              <a:rPr lang="de-CH" dirty="0" err="1" smtClean="0"/>
              <a:t>Rockets</a:t>
            </a:r>
            <a:endParaRPr lang="de-CH" dirty="0" smtClean="0"/>
          </a:p>
          <a:p>
            <a:pPr lvl="1"/>
            <a:endParaRPr lang="de-CH" dirty="0"/>
          </a:p>
          <a:p>
            <a:r>
              <a:rPr lang="de-CH" dirty="0" smtClean="0"/>
              <a:t>Models</a:t>
            </a:r>
          </a:p>
          <a:p>
            <a:pPr lvl="1"/>
            <a:endParaRPr lang="de-CH" dirty="0"/>
          </a:p>
          <a:p>
            <a:r>
              <a:rPr lang="de-CH" dirty="0" smtClean="0"/>
              <a:t>GUI</a:t>
            </a:r>
          </a:p>
          <a:p>
            <a:pPr lvl="1"/>
            <a:r>
              <a:rPr lang="de-CH" dirty="0" smtClean="0"/>
              <a:t>Erweiterungen für </a:t>
            </a:r>
            <a:r>
              <a:rPr lang="de-CH" dirty="0" smtClean="0"/>
              <a:t>Punkte und </a:t>
            </a:r>
            <a:r>
              <a:rPr lang="de-CH" dirty="0" smtClean="0"/>
              <a:t>Zeit</a:t>
            </a:r>
          </a:p>
          <a:p>
            <a:pPr lvl="1"/>
            <a:r>
              <a:rPr lang="de-CH" dirty="0" err="1" smtClean="0"/>
              <a:t>Crosshair</a:t>
            </a:r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Erweiterungen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9078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Connect </a:t>
            </a:r>
            <a:r>
              <a:rPr lang="de-CH" dirty="0" err="1" smtClean="0"/>
              <a:t>onLevelLoad</a:t>
            </a:r>
            <a:r>
              <a:rPr lang="de-CH" dirty="0" smtClean="0"/>
              <a:t> / </a:t>
            </a:r>
            <a:r>
              <a:rPr lang="de-CH" dirty="0" err="1" smtClean="0"/>
              <a:t>Disconnect</a:t>
            </a:r>
            <a:r>
              <a:rPr lang="de-CH" dirty="0" smtClean="0"/>
              <a:t> </a:t>
            </a:r>
            <a:r>
              <a:rPr lang="de-CH" dirty="0" err="1" smtClean="0"/>
              <a:t>onQuit</a:t>
            </a:r>
            <a:endParaRPr lang="de-CH" dirty="0" smtClean="0"/>
          </a:p>
          <a:p>
            <a:r>
              <a:rPr lang="de-CH" dirty="0" err="1" smtClean="0"/>
              <a:t>Spawnpoints</a:t>
            </a:r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Multiplayer</a:t>
            </a:r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48" y="2284414"/>
            <a:ext cx="5188222" cy="29225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96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Synchronisation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Multiplayer</a:t>
            </a:r>
            <a:endParaRPr lang="de-C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878" y="2261128"/>
            <a:ext cx="5634037" cy="3447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846666" y="3599954"/>
            <a:ext cx="1656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>
                <a:latin typeface="Lucida Sans"/>
                <a:cs typeface="Lucida Sans"/>
              </a:rPr>
              <a:t>Erstellung </a:t>
            </a:r>
            <a:r>
              <a:rPr lang="de-CH" sz="1000" dirty="0" err="1" smtClean="0">
                <a:latin typeface="Lucida Sans"/>
                <a:cs typeface="Lucida Sans"/>
              </a:rPr>
              <a:t>Synchronizer</a:t>
            </a:r>
            <a:endParaRPr lang="de-CH" sz="1000" dirty="0">
              <a:latin typeface="Lucida Sans"/>
              <a:cs typeface="Lucida Sans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846666" y="4091021"/>
            <a:ext cx="14061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>
                <a:latin typeface="Lucida Sans"/>
                <a:cs typeface="Lucida Sans"/>
              </a:rPr>
              <a:t>Scripts deaktivieren</a:t>
            </a:r>
            <a:endParaRPr lang="de-CH" sz="1000" dirty="0">
              <a:latin typeface="Lucida Sans"/>
              <a:cs typeface="Lucida Sans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846666" y="4488951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>
                <a:latin typeface="Lucida Sans"/>
                <a:cs typeface="Lucida Sans"/>
              </a:rPr>
              <a:t>Positionen  &amp; Rotationen</a:t>
            </a:r>
          </a:p>
          <a:p>
            <a:r>
              <a:rPr lang="de-CH" sz="1000" dirty="0" smtClean="0">
                <a:latin typeface="Lucida Sans"/>
                <a:cs typeface="Lucida Sans"/>
              </a:rPr>
              <a:t>interpolieren</a:t>
            </a:r>
            <a:endParaRPr lang="de-CH" sz="1000" dirty="0">
              <a:latin typeface="Lucida Sans"/>
              <a:cs typeface="Lucida Sans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46666" y="4924545"/>
            <a:ext cx="10422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>
                <a:latin typeface="Lucida Sans"/>
                <a:cs typeface="Lucida Sans"/>
              </a:rPr>
              <a:t>Daten senden</a:t>
            </a:r>
            <a:endParaRPr lang="de-CH" sz="1000" dirty="0">
              <a:latin typeface="Lucida Sans"/>
              <a:cs typeface="Lucida Sans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846666" y="5214717"/>
            <a:ext cx="12939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>
                <a:latin typeface="Lucida Sans"/>
                <a:cs typeface="Lucida Sans"/>
              </a:rPr>
              <a:t>Daten empfangen</a:t>
            </a:r>
            <a:endParaRPr lang="de-CH" sz="1000" dirty="0"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21651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err="1" smtClean="0"/>
              <a:t>Prefab</a:t>
            </a:r>
            <a:r>
              <a:rPr lang="de-CH" dirty="0" smtClean="0"/>
              <a:t> (</a:t>
            </a:r>
            <a:r>
              <a:rPr lang="de-CH" dirty="0" err="1" smtClean="0"/>
              <a:t>Rigidbody</a:t>
            </a:r>
            <a:r>
              <a:rPr lang="de-CH" dirty="0" smtClean="0"/>
              <a:t>) instanziieren</a:t>
            </a:r>
          </a:p>
          <a:p>
            <a:r>
              <a:rPr lang="de-CH" dirty="0" smtClean="0"/>
              <a:t>Position von </a:t>
            </a:r>
            <a:r>
              <a:rPr lang="de-CH" dirty="0" err="1" smtClean="0"/>
              <a:t>Turret</a:t>
            </a:r>
            <a:r>
              <a:rPr lang="de-CH" dirty="0" smtClean="0"/>
              <a:t> übernehmen</a:t>
            </a:r>
          </a:p>
          <a:p>
            <a:r>
              <a:rPr lang="de-CH" dirty="0" smtClean="0"/>
              <a:t>Force hinzufügen</a:t>
            </a:r>
          </a:p>
          <a:p>
            <a:r>
              <a:rPr lang="de-CH" dirty="0" smtClean="0"/>
              <a:t>Sound abspielen</a:t>
            </a:r>
          </a:p>
          <a:p>
            <a:r>
              <a:rPr lang="de-CH" dirty="0" smtClean="0"/>
              <a:t>Nach Timeout </a:t>
            </a:r>
            <a:r>
              <a:rPr lang="de-CH" dirty="0" err="1" smtClean="0"/>
              <a:t>GameObject</a:t>
            </a:r>
            <a:r>
              <a:rPr lang="de-CH" dirty="0" smtClean="0"/>
              <a:t> zerstören</a:t>
            </a:r>
          </a:p>
          <a:p>
            <a:pPr lvl="1"/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pPr marL="457200" lvl="1" indent="0">
              <a:buNone/>
            </a:pPr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Rockets</a:t>
            </a:r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118" y="560512"/>
            <a:ext cx="2041539" cy="175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15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Gleichzeitig Explosion (Partikelsystem) instanziieren</a:t>
            </a:r>
            <a:endParaRPr lang="de-CH" dirty="0"/>
          </a:p>
          <a:p>
            <a:r>
              <a:rPr lang="de-CH" dirty="0"/>
              <a:t>Zufälliger Sound </a:t>
            </a:r>
            <a:r>
              <a:rPr lang="de-CH" dirty="0" smtClean="0"/>
              <a:t>abspielen</a:t>
            </a:r>
          </a:p>
          <a:p>
            <a:r>
              <a:rPr lang="de-CH" dirty="0" err="1" smtClean="0"/>
              <a:t>ExplosionForce</a:t>
            </a:r>
            <a:r>
              <a:rPr lang="de-CH" dirty="0" smtClean="0"/>
              <a:t> für nahe </a:t>
            </a:r>
            <a:r>
              <a:rPr lang="de-CH" dirty="0" err="1" smtClean="0"/>
              <a:t>Rigidbodies</a:t>
            </a:r>
            <a:endParaRPr lang="de-CH" dirty="0" smtClean="0"/>
          </a:p>
          <a:p>
            <a:endParaRPr lang="de-CH" dirty="0"/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Rockets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13" y="3678862"/>
            <a:ext cx="3395546" cy="201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54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PT_Vorlage_v2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QMPilot_ContentType" ma:contentTypeID="0x0101009127C3B567804923A8661E062BBD8EF500AB8983C84EF542A7976DC8547A5CDC52001BD440F45714504284DA526949208683" ma:contentTypeVersion="2" ma:contentTypeDescription="Create a new document." ma:contentTypeScope="" ma:versionID="706adce6add7c3bfcb673e0b11f1ed37">
  <xsd:schema xmlns:xsd="http://www.w3.org/2001/XMLSchema" xmlns:xs="http://www.w3.org/2001/XMLSchema" xmlns:p="http://schemas.microsoft.com/office/2006/metadata/properties" xmlns:ns2="63c724b1-652e-424f-8d99-4ee509067280" xmlns:ns3="2551ef7e-3b29-44d1-a8ad-ef34c26bfc60" targetNamespace="http://schemas.microsoft.com/office/2006/metadata/properties" ma:root="true" ma:fieldsID="0765d51910c97ab1de67628eb0dc66fa" ns2:_="" ns3:_="">
    <xsd:import namespace="63c724b1-652e-424f-8d99-4ee509067280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QMPilot_Dok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c724b1-652e-424f-8d99-4ee509067280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Catégorie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QMPilot_DokID" ma:index="10" nillable="true" ma:displayName="QMPilot_DokID" ma:description="QM-Pilot document identity" ma:internalName="QMPilot_Dok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fhIntranetDepartmentText xmlns="63c724b1-652e-424f-8d99-4ee509067280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  <QMPilot_DokID xmlns="2551ef7e-3b29-44d1-a8ad-ef34c26bfc60">469</QMPilot_DokID>
  </documentManagement>
</p:properties>
</file>

<file path=customXml/itemProps1.xml><?xml version="1.0" encoding="utf-8"?>
<ds:datastoreItem xmlns:ds="http://schemas.openxmlformats.org/officeDocument/2006/customXml" ds:itemID="{6A51C7F3-86FD-4A82-8259-3C4C8E2583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c724b1-652e-424f-8d99-4ee509067280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F5E5E7-7F77-47A8-99A9-B4D5839292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591048-6F15-48C6-9650-9BFF3E56974F}">
  <ds:schemaRefs>
    <ds:schemaRef ds:uri="http://schemas.microsoft.com/office/2006/metadata/properties"/>
    <ds:schemaRef ds:uri="http://schemas.microsoft.com/office/infopath/2007/PartnerControls"/>
    <ds:schemaRef ds:uri="63c724b1-652e-424f-8d99-4ee509067280"/>
    <ds:schemaRef ds:uri="2551ef7e-3b29-44d1-a8ad-ef34c26bfc6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201</Words>
  <Application>Microsoft Office PowerPoint</Application>
  <PresentationFormat>Bildschirmpräsentation (4:3)</PresentationFormat>
  <Paragraphs>98</Paragraphs>
  <Slides>12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21" baseType="lpstr">
      <vt:lpstr>MS PGothic</vt:lpstr>
      <vt:lpstr>MS PGothic</vt:lpstr>
      <vt:lpstr>Arial</vt:lpstr>
      <vt:lpstr>Calibri</vt:lpstr>
      <vt:lpstr>Lucida Grande</vt:lpstr>
      <vt:lpstr>Lucida Sans</vt:lpstr>
      <vt:lpstr>Lucida Sans Unicode</vt:lpstr>
      <vt:lpstr>Wingdings</vt:lpstr>
      <vt:lpstr>BFH_PPT_Vorlage_v2</vt:lpstr>
      <vt:lpstr>RocketShooter</vt:lpstr>
      <vt:lpstr>Erweiterungen</vt:lpstr>
      <vt:lpstr>Erweiterungen</vt:lpstr>
      <vt:lpstr>Erweiterungen</vt:lpstr>
      <vt:lpstr>Erweiterungen</vt:lpstr>
      <vt:lpstr>Multiplayer</vt:lpstr>
      <vt:lpstr>Multiplayer</vt:lpstr>
      <vt:lpstr>Rockets</vt:lpstr>
      <vt:lpstr>Rockets</vt:lpstr>
      <vt:lpstr>Rockets</vt:lpstr>
      <vt:lpstr>Models</vt:lpstr>
      <vt:lpstr>GUI</vt:lpstr>
    </vt:vector>
  </TitlesOfParts>
  <Company>Berner Fachhochschule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Inversini</dc:creator>
  <cp:lastModifiedBy>Julien Villiger</cp:lastModifiedBy>
  <cp:revision>27</cp:revision>
  <cp:lastPrinted>2013-04-25T14:17:09Z</cp:lastPrinted>
  <dcterms:created xsi:type="dcterms:W3CDTF">2015-06-07T11:15:27Z</dcterms:created>
  <dcterms:modified xsi:type="dcterms:W3CDTF">2015-06-07T17:59:34Z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0x0101009127C3B567804923A8661E062BBD8EF500AB8983C84EF542A7976DC8547A5CDC52001BD440F45714504284DA526949208683</vt:lpwstr>
  </property>
  <property fmtid="{D5CDD505-2E9C-101B-9397-08002B2CF9AE}" pid="3" name="BfhIntranetDocumentType">
    <vt:lpwstr>241;#Vorlage|de1a6d3c-ac6a-4b34-8edd-308eb81066db</vt:lpwstr>
  </property>
  <property fmtid="{D5CDD505-2E9C-101B-9397-08002B2CF9AE}" pid="4" name="TaxCatchAll">
    <vt:lpwstr>241;#Vorlage|de1a6d3c-ac6a-4b34-8edd-308eb81066db</vt:lpwstr>
  </property>
</Properties>
</file>