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1" r:id="rId7"/>
    <p:sldId id="265" r:id="rId8"/>
    <p:sldId id="262" r:id="rId9"/>
    <p:sldId id="266" r:id="rId10"/>
    <p:sldId id="267" r:id="rId11"/>
    <p:sldId id="263" r:id="rId12"/>
    <p:sldId id="264" r:id="rId13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75489" autoAdjust="0"/>
  </p:normalViewPr>
  <p:slideViewPr>
    <p:cSldViewPr snapToGrid="0" snapToObjects="1" showGuides="1">
      <p:cViewPr varScale="1">
        <p:scale>
          <a:sx n="87" d="100"/>
          <a:sy n="87" d="100"/>
        </p:scale>
        <p:origin x="-22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err="1" smtClean="0"/>
              <a:t>ExplosionForce</a:t>
            </a:r>
            <a:endParaRPr lang="de-CH" b="1" dirty="0" smtClean="0"/>
          </a:p>
          <a:p>
            <a:pPr marL="171450" indent="-171450">
              <a:buFontTx/>
              <a:buChar char="-"/>
            </a:pPr>
            <a:r>
              <a:rPr lang="de-CH" dirty="0" smtClean="0"/>
              <a:t>Check</a:t>
            </a:r>
            <a:r>
              <a:rPr lang="de-CH" baseline="0" dirty="0" smtClean="0"/>
              <a:t> mittels </a:t>
            </a:r>
            <a:r>
              <a:rPr lang="de-CH" baseline="0" dirty="0" err="1" smtClean="0"/>
              <a:t>Overlap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Sphere</a:t>
            </a: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Alle </a:t>
            </a:r>
            <a:r>
              <a:rPr lang="de-CH" baseline="0" dirty="0" err="1" smtClean="0"/>
              <a:t>Rigidbodies</a:t>
            </a:r>
            <a:r>
              <a:rPr lang="de-CH" baseline="0" dirty="0" smtClean="0"/>
              <a:t> in Liste schmeissen</a:t>
            </a:r>
          </a:p>
          <a:p>
            <a:pPr marL="171450" indent="-171450">
              <a:buFontTx/>
              <a:buChar char="-"/>
            </a:pPr>
            <a:r>
              <a:rPr lang="de-CH" baseline="0" dirty="0" err="1" smtClean="0"/>
              <a:t>AddExplosionForce</a:t>
            </a:r>
            <a:r>
              <a:rPr lang="de-CH" baseline="0" dirty="0" smtClean="0"/>
              <a:t> für alle Elemente in Liste. </a:t>
            </a:r>
            <a:r>
              <a:rPr lang="de-CH" baseline="0" dirty="0" err="1" smtClean="0"/>
              <a:t>Param</a:t>
            </a:r>
            <a:r>
              <a:rPr lang="de-CH" baseline="0" dirty="0" smtClean="0"/>
              <a:t>: Aktuelle Position Explosion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34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45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t="12845" b="27949"/>
          <a:stretch/>
        </p:blipFill>
        <p:spPr>
          <a:xfrm>
            <a:off x="0" y="1692275"/>
            <a:ext cx="6119813" cy="2808288"/>
          </a:xfrm>
          <a:prstGeom prst="rect">
            <a:avLst/>
          </a:prstGeom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 smtClean="0">
                <a:latin typeface="Lucida Sans" pitchFamily="34" charset="0"/>
                <a:cs typeface="Lucida Sans Unicode" pitchFamily="34" charset="0"/>
              </a:rPr>
              <a:t>RocketShooter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Bti7527a – Game Developer Challenge 2015</a:t>
            </a:r>
          </a:p>
          <a:p>
            <a:r>
              <a:rPr lang="de-CH" smtClean="0">
                <a:latin typeface="Lucida Sans" pitchFamily="34" charset="0"/>
                <a:cs typeface="Lucida Sans Unicode" pitchFamily="34" charset="0"/>
              </a:rPr>
              <a:t>Marco Füllemann</a:t>
            </a:r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, Julien Villiger, Daniel Inversini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</a:rPr>
              <a:t>BFH – TI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</a:p>
          <a:p>
            <a:pPr lvl="1"/>
            <a:endParaRPr lang="de-CH" dirty="0"/>
          </a:p>
          <a:p>
            <a:r>
              <a:rPr lang="de-CH" dirty="0" err="1" smtClean="0"/>
              <a:t>Rockets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dirty="0" smtClean="0"/>
              <a:t>Models</a:t>
            </a:r>
          </a:p>
          <a:p>
            <a:pPr lvl="1"/>
            <a:endParaRPr lang="de-CH" dirty="0"/>
          </a:p>
          <a:p>
            <a:r>
              <a:rPr lang="de-CH" dirty="0" smtClean="0"/>
              <a:t>GUI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Erweiterungen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07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Connect </a:t>
            </a:r>
            <a:r>
              <a:rPr lang="de-CH" dirty="0" err="1" smtClean="0"/>
              <a:t>onLevelLoad</a:t>
            </a:r>
            <a:r>
              <a:rPr lang="de-CH" dirty="0" smtClean="0"/>
              <a:t> / </a:t>
            </a:r>
            <a:r>
              <a:rPr lang="de-CH" dirty="0" err="1" smtClean="0"/>
              <a:t>Disconnect</a:t>
            </a:r>
            <a:r>
              <a:rPr lang="de-CH" dirty="0" smtClean="0"/>
              <a:t> </a:t>
            </a:r>
            <a:r>
              <a:rPr lang="de-CH" dirty="0" err="1" smtClean="0"/>
              <a:t>onQuit</a:t>
            </a:r>
            <a:endParaRPr lang="de-CH" dirty="0" smtClean="0"/>
          </a:p>
          <a:p>
            <a:r>
              <a:rPr lang="de-CH" dirty="0" err="1" smtClean="0"/>
              <a:t>Spawnpoints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48" y="2284414"/>
            <a:ext cx="5188222" cy="2922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96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Synchronisation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Multiplayer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78" y="2261128"/>
            <a:ext cx="5634037" cy="344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46666" y="3599954"/>
            <a:ext cx="1656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latin typeface="Lucida Sans"/>
                <a:cs typeface="Lucida Sans"/>
              </a:rPr>
              <a:t>Erstellung </a:t>
            </a:r>
            <a:r>
              <a:rPr lang="de-CH" sz="1000" dirty="0" err="1" smtClean="0">
                <a:latin typeface="Lucida Sans"/>
                <a:cs typeface="Lucida Sans"/>
              </a:rPr>
              <a:t>Synchronizer</a:t>
            </a:r>
            <a:endParaRPr lang="de-CH" sz="1000" dirty="0">
              <a:latin typeface="Lucida Sans"/>
              <a:cs typeface="Lucida San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46666" y="4091021"/>
            <a:ext cx="14061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latin typeface="Lucida Sans"/>
                <a:cs typeface="Lucida Sans"/>
              </a:rPr>
              <a:t>Scripts deaktivieren</a:t>
            </a:r>
            <a:endParaRPr lang="de-CH" sz="1000" dirty="0">
              <a:latin typeface="Lucida Sans"/>
              <a:cs typeface="Lucida San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46666" y="4488951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latin typeface="Lucida Sans"/>
                <a:cs typeface="Lucida Sans"/>
              </a:rPr>
              <a:t>Positionen  &amp; Rotationen</a:t>
            </a:r>
          </a:p>
          <a:p>
            <a:r>
              <a:rPr lang="de-CH" sz="1000" dirty="0" smtClean="0">
                <a:latin typeface="Lucida Sans"/>
                <a:cs typeface="Lucida Sans"/>
              </a:rPr>
              <a:t>interpolieren</a:t>
            </a:r>
            <a:endParaRPr lang="de-CH" sz="1000" dirty="0">
              <a:latin typeface="Lucida Sans"/>
              <a:cs typeface="Lucida San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46666" y="4924545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latin typeface="Lucida Sans"/>
                <a:cs typeface="Lucida Sans"/>
              </a:rPr>
              <a:t>Daten senden</a:t>
            </a:r>
            <a:endParaRPr lang="de-CH" sz="1000" dirty="0">
              <a:latin typeface="Lucida Sans"/>
              <a:cs typeface="Lucida San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46666" y="5214717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latin typeface="Lucida Sans"/>
                <a:cs typeface="Lucida Sans"/>
              </a:rPr>
              <a:t>Daten empfangen</a:t>
            </a:r>
            <a:endParaRPr lang="de-CH" sz="10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21651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Prefab</a:t>
            </a:r>
            <a:r>
              <a:rPr lang="de-CH" dirty="0" smtClean="0"/>
              <a:t> (</a:t>
            </a:r>
            <a:r>
              <a:rPr lang="de-CH" dirty="0" err="1" smtClean="0"/>
              <a:t>Rigidbody</a:t>
            </a:r>
            <a:r>
              <a:rPr lang="de-CH" dirty="0" smtClean="0"/>
              <a:t>) instanziieren</a:t>
            </a:r>
          </a:p>
          <a:p>
            <a:r>
              <a:rPr lang="de-CH" dirty="0" smtClean="0"/>
              <a:t>Position von </a:t>
            </a:r>
            <a:r>
              <a:rPr lang="de-CH" dirty="0" err="1" smtClean="0"/>
              <a:t>Turret</a:t>
            </a:r>
            <a:r>
              <a:rPr lang="de-CH" dirty="0" smtClean="0"/>
              <a:t> übernehmen</a:t>
            </a:r>
          </a:p>
          <a:p>
            <a:r>
              <a:rPr lang="de-CH" dirty="0" smtClean="0"/>
              <a:t>Force hinzufügen</a:t>
            </a:r>
          </a:p>
          <a:p>
            <a:r>
              <a:rPr lang="de-CH" dirty="0" smtClean="0"/>
              <a:t>Sound abspielen</a:t>
            </a:r>
          </a:p>
          <a:p>
            <a:r>
              <a:rPr lang="de-CH" dirty="0" smtClean="0"/>
              <a:t>Nach Timeout </a:t>
            </a:r>
            <a:r>
              <a:rPr lang="de-CH" dirty="0" err="1" smtClean="0"/>
              <a:t>GameObject</a:t>
            </a:r>
            <a:r>
              <a:rPr lang="de-CH" dirty="0" smtClean="0"/>
              <a:t> zerstören</a:t>
            </a:r>
          </a:p>
          <a:p>
            <a:pPr lvl="1"/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Rockets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18" y="560512"/>
            <a:ext cx="2041539" cy="17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Gleichzeitig Explosion (Partikelsystem) instanziieren</a:t>
            </a:r>
            <a:endParaRPr lang="de-CH" dirty="0"/>
          </a:p>
          <a:p>
            <a:r>
              <a:rPr lang="de-CH" dirty="0"/>
              <a:t>Zufälliger Sound </a:t>
            </a:r>
            <a:r>
              <a:rPr lang="de-CH" dirty="0" smtClean="0"/>
              <a:t>abspielen</a:t>
            </a:r>
          </a:p>
          <a:p>
            <a:r>
              <a:rPr lang="de-CH" dirty="0" err="1" smtClean="0"/>
              <a:t>ExplosionForce</a:t>
            </a:r>
            <a:r>
              <a:rPr lang="de-CH" dirty="0" smtClean="0"/>
              <a:t> für nahe </a:t>
            </a:r>
            <a:r>
              <a:rPr lang="de-CH" dirty="0" err="1" smtClean="0"/>
              <a:t>Rigidbodies</a:t>
            </a:r>
            <a:endParaRPr lang="de-CH" dirty="0" smtClean="0"/>
          </a:p>
          <a:p>
            <a:endParaRPr lang="de-CH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Rockets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3" y="3678862"/>
            <a:ext cx="3395546" cy="201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Punkteberechnung nach Treffer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 err="1"/>
              <a:t>Dictionary</a:t>
            </a:r>
            <a:r>
              <a:rPr lang="de-CH" dirty="0"/>
              <a:t> in Spiel-Hierarchie mit Punktestand von jedem Spieler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 smtClean="0"/>
              <a:t>Lineare Funktion für Punkteberechnung je nach Distanz zu Auto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 smtClean="0"/>
              <a:t>Erspielte Punkte per RPC übermitteln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 err="1" smtClean="0"/>
              <a:t>Dictionary</a:t>
            </a:r>
            <a:r>
              <a:rPr lang="de-CH" dirty="0" smtClean="0"/>
              <a:t> Updaten und anzeigen</a:t>
            </a:r>
          </a:p>
          <a:p>
            <a:pPr marL="800100" lvl="1" indent="-342900">
              <a:buFont typeface="+mj-lt"/>
              <a:buAutoNum type="arabicPeriod"/>
            </a:pPr>
            <a:endParaRPr lang="de-CH" dirty="0"/>
          </a:p>
          <a:p>
            <a:pPr marL="328613" indent="-342900"/>
            <a:r>
              <a:rPr lang="de-CH" dirty="0" smtClean="0"/>
              <a:t>Bei Spielende Gewinner ermitteln und Rang anzeigen</a:t>
            </a:r>
          </a:p>
          <a:p>
            <a:pPr marL="800100" lvl="1" indent="-342900"/>
            <a:r>
              <a:rPr lang="de-CH" dirty="0" smtClean="0"/>
              <a:t>Zentral geführter Counter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Bearbeitung im VS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Rotation</a:t>
            </a:r>
          </a:p>
          <a:p>
            <a:endParaRPr lang="de-CH" dirty="0"/>
          </a:p>
          <a:p>
            <a:r>
              <a:rPr lang="de-CH" dirty="0" smtClean="0"/>
              <a:t>Winkel 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Models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24" y="1833710"/>
            <a:ext cx="2894228" cy="1352550"/>
          </a:xfrm>
          <a:prstGeom prst="rect">
            <a:avLst/>
          </a:prstGeom>
        </p:spPr>
      </p:pic>
      <p:sp>
        <p:nvSpPr>
          <p:cNvPr id="5" name="Pfeil nach rechts 4"/>
          <p:cNvSpPr/>
          <p:nvPr/>
        </p:nvSpPr>
        <p:spPr>
          <a:xfrm rot="1789590">
            <a:off x="3906911" y="3278005"/>
            <a:ext cx="857840" cy="3934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188" y="1833710"/>
            <a:ext cx="2531730" cy="1352550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3906911" y="2313250"/>
            <a:ext cx="857840" cy="3934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529" y="3579971"/>
            <a:ext cx="2294727" cy="246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Punkte, Zeit </a:t>
            </a:r>
          </a:p>
          <a:p>
            <a:endParaRPr lang="de-CH" dirty="0" smtClean="0"/>
          </a:p>
          <a:p>
            <a:r>
              <a:rPr lang="de-CH" dirty="0" err="1" smtClean="0"/>
              <a:t>Crosshair</a:t>
            </a:r>
            <a:endParaRPr lang="de-CH" dirty="0" smtClean="0"/>
          </a:p>
          <a:p>
            <a:pPr lvl="1"/>
            <a:r>
              <a:rPr lang="de-CH" dirty="0" err="1" smtClean="0"/>
              <a:t>Scrollbar</a:t>
            </a:r>
            <a:endParaRPr lang="de-CH" dirty="0"/>
          </a:p>
          <a:p>
            <a:pPr lvl="1"/>
            <a:r>
              <a:rPr lang="de-CH" dirty="0" smtClean="0"/>
              <a:t>Sprites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CH" dirty="0" smtClean="0">
                <a:sym typeface="Wingdings" panose="05000000000000000000" pitchFamily="2" charset="2"/>
              </a:rPr>
              <a:t>«</a:t>
            </a:r>
            <a:r>
              <a:rPr lang="de-CH" dirty="0" err="1" smtClean="0">
                <a:sym typeface="Wingdings" panose="05000000000000000000" pitchFamily="2" charset="2"/>
              </a:rPr>
              <a:t>onGUI</a:t>
            </a:r>
            <a:r>
              <a:rPr lang="de-CH" dirty="0" smtClean="0">
                <a:sym typeface="Wingdings" panose="05000000000000000000" pitchFamily="2" charset="2"/>
              </a:rPr>
              <a:t>» Funktion mit </a:t>
            </a:r>
            <a:r>
              <a:rPr lang="de-CH" dirty="0" err="1" smtClean="0">
                <a:sym typeface="Wingdings" panose="05000000000000000000" pitchFamily="2" charset="2"/>
              </a:rPr>
              <a:t>DrawTexture</a:t>
            </a:r>
            <a:endParaRPr lang="de-CH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CH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CH" dirty="0" smtClean="0"/>
          </a:p>
          <a:p>
            <a:endParaRPr lang="de-CH" dirty="0"/>
          </a:p>
          <a:p>
            <a:pPr lvl="1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GUI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23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schemas.microsoft.com/office/2006/metadata/properties"/>
    <ds:schemaRef ds:uri="http://schemas.microsoft.com/office/infopath/2007/PartnerControls"/>
    <ds:schemaRef ds:uri="63c724b1-652e-424f-8d99-4ee509067280"/>
    <ds:schemaRef ds:uri="2551ef7e-3b29-44d1-a8ad-ef34c26bfc60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160</Words>
  <Application>Microsoft Office PowerPoint</Application>
  <PresentationFormat>Bildschirmpräsentation (4:3)</PresentationFormat>
  <Paragraphs>77</Paragraphs>
  <Slides>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BFH_PPT_Vorlage_v2</vt:lpstr>
      <vt:lpstr>RocketShooter</vt:lpstr>
      <vt:lpstr>Erweiterungen</vt:lpstr>
      <vt:lpstr>Multiplayer</vt:lpstr>
      <vt:lpstr>Multiplayer</vt:lpstr>
      <vt:lpstr>Rockets</vt:lpstr>
      <vt:lpstr>Rockets</vt:lpstr>
      <vt:lpstr>Rockets</vt:lpstr>
      <vt:lpstr>Models</vt:lpstr>
      <vt:lpstr>GUI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MarcoFuellemann</cp:lastModifiedBy>
  <cp:revision>29</cp:revision>
  <cp:lastPrinted>2013-04-25T14:17:09Z</cp:lastPrinted>
  <dcterms:created xsi:type="dcterms:W3CDTF">2015-06-07T11:15:27Z</dcterms:created>
  <dcterms:modified xsi:type="dcterms:W3CDTF">2015-06-09T11:25:20Z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