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4673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3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07.06.2015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07.06.2015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2845" b="27949"/>
          <a:stretch/>
        </p:blipFill>
        <p:spPr>
          <a:xfrm>
            <a:off x="0" y="1692275"/>
            <a:ext cx="6119813" cy="2808288"/>
          </a:xfrm>
          <a:prstGeom prst="rect">
            <a:avLst/>
          </a:prstGeom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RocketShooter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Bti7527a – Game Developer Challenge 2015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Marco </a:t>
            </a:r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Füllimann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, Julien Villiger, Daniel Inversini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BFH – TI </a:t>
            </a:r>
            <a:endParaRPr lang="de-CH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r>
              <a:rPr lang="de-CH" dirty="0" err="1" smtClean="0"/>
              <a:t>Spawnpoints</a:t>
            </a:r>
            <a:endParaRPr lang="de-CH" dirty="0" smtClean="0"/>
          </a:p>
          <a:p>
            <a:pPr lvl="1"/>
            <a:r>
              <a:rPr lang="de-CH" dirty="0" smtClean="0"/>
              <a:t>Synchronisation </a:t>
            </a:r>
            <a:r>
              <a:rPr lang="de-CH" dirty="0" err="1" smtClean="0"/>
              <a:t>Rockets</a:t>
            </a:r>
            <a:r>
              <a:rPr lang="de-CH" dirty="0" smtClean="0"/>
              <a:t>/Explosionen, Autos, Rotationen</a:t>
            </a:r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8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r>
              <a:rPr lang="de-CH" dirty="0" smtClean="0"/>
              <a:t>Exposition nach Zeit</a:t>
            </a:r>
          </a:p>
          <a:p>
            <a:pPr lvl="1"/>
            <a:r>
              <a:rPr lang="de-CH" dirty="0" smtClean="0"/>
              <a:t>Physikalische Kraft auf die Autos</a:t>
            </a:r>
          </a:p>
          <a:p>
            <a:pPr lvl="1"/>
            <a:r>
              <a:rPr lang="de-CH" dirty="0" smtClean="0"/>
              <a:t>Punktesystem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62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Models</a:t>
            </a:r>
          </a:p>
          <a:p>
            <a:pPr lvl="1"/>
            <a:r>
              <a:rPr lang="de-CH" dirty="0" smtClean="0"/>
              <a:t>Elemente aus dem </a:t>
            </a:r>
            <a:r>
              <a:rPr lang="de-CH" dirty="0" err="1" smtClean="0"/>
              <a:t>Assetstore</a:t>
            </a:r>
            <a:r>
              <a:rPr lang="de-CH" dirty="0" smtClean="0"/>
              <a:t> &amp; </a:t>
            </a:r>
            <a:r>
              <a:rPr lang="de-CH" dirty="0" err="1" smtClean="0"/>
              <a:t>Rotationsscripts</a:t>
            </a:r>
            <a:endParaRPr lang="de-CH" dirty="0" smtClean="0"/>
          </a:p>
          <a:p>
            <a:pPr lvl="1"/>
            <a:r>
              <a:rPr lang="de-CH" dirty="0" smtClean="0"/>
              <a:t>Bearbeitung mit Visual Studio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02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Models</a:t>
            </a:r>
          </a:p>
          <a:p>
            <a:pPr lvl="1"/>
            <a:endParaRPr lang="de-CH" dirty="0"/>
          </a:p>
          <a:p>
            <a:r>
              <a:rPr lang="de-CH" dirty="0" smtClean="0"/>
              <a:t>GUI</a:t>
            </a:r>
          </a:p>
          <a:p>
            <a:pPr lvl="1"/>
            <a:r>
              <a:rPr lang="de-CH" dirty="0" smtClean="0"/>
              <a:t>Erweiterungen für Punkte, Zeit</a:t>
            </a:r>
          </a:p>
          <a:p>
            <a:pPr lvl="1"/>
            <a:r>
              <a:rPr lang="de-CH" dirty="0" err="1" smtClean="0"/>
              <a:t>Crosshair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0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96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Rockets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01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Bearbeitung im VS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Rotation</a:t>
            </a:r>
          </a:p>
          <a:p>
            <a:endParaRPr lang="de-CH" dirty="0"/>
          </a:p>
          <a:p>
            <a:r>
              <a:rPr lang="de-CH" dirty="0" smtClean="0"/>
              <a:t>Winkel 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Models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" y="1833710"/>
            <a:ext cx="2894228" cy="1352550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 rot="1789590">
            <a:off x="3906911" y="3278005"/>
            <a:ext cx="857840" cy="3934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88" y="1833710"/>
            <a:ext cx="2531730" cy="1352550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3906911" y="2313250"/>
            <a:ext cx="857840" cy="3934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529" y="3579971"/>
            <a:ext cx="2294727" cy="24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Punkte, Zeit </a:t>
            </a:r>
          </a:p>
          <a:p>
            <a:endParaRPr lang="de-CH" dirty="0" smtClean="0"/>
          </a:p>
          <a:p>
            <a:r>
              <a:rPr lang="de-CH" dirty="0" err="1" smtClean="0"/>
              <a:t>Crosshair</a:t>
            </a:r>
            <a:endParaRPr lang="de-CH" dirty="0" smtClean="0"/>
          </a:p>
          <a:p>
            <a:pPr lvl="1"/>
            <a:r>
              <a:rPr lang="de-CH" dirty="0" err="1" smtClean="0"/>
              <a:t>Scrollbar</a:t>
            </a:r>
            <a:endParaRPr lang="de-CH" dirty="0"/>
          </a:p>
          <a:p>
            <a:pPr lvl="1"/>
            <a:r>
              <a:rPr lang="de-CH" dirty="0" smtClean="0"/>
              <a:t>Sprites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 smtClean="0">
                <a:sym typeface="Wingdings" panose="05000000000000000000" pitchFamily="2" charset="2"/>
              </a:rPr>
              <a:t>«</a:t>
            </a:r>
            <a:r>
              <a:rPr lang="de-CH" dirty="0" err="1" smtClean="0">
                <a:sym typeface="Wingdings" panose="05000000000000000000" pitchFamily="2" charset="2"/>
              </a:rPr>
              <a:t>onGUI</a:t>
            </a:r>
            <a:r>
              <a:rPr lang="de-CH" dirty="0" smtClean="0">
                <a:sym typeface="Wingdings" panose="05000000000000000000" pitchFamily="2" charset="2"/>
              </a:rPr>
              <a:t>» Funktion mit </a:t>
            </a:r>
            <a:r>
              <a:rPr lang="de-CH" dirty="0" err="1" smtClean="0">
                <a:sym typeface="Wingdings" panose="05000000000000000000" pitchFamily="2" charset="2"/>
              </a:rPr>
              <a:t>DrawTexture</a:t>
            </a:r>
            <a:endParaRPr lang="de-CH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CH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CH" dirty="0" smtClean="0"/>
          </a:p>
          <a:p>
            <a:endParaRPr lang="de-CH" dirty="0"/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GUI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235197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86</Words>
  <Application>Microsoft Office PowerPoint</Application>
  <PresentationFormat>Bildschirmpräsentation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BFH_PPT_Vorlage_v2</vt:lpstr>
      <vt:lpstr>RocketShooter</vt:lpstr>
      <vt:lpstr>Erweiterungen</vt:lpstr>
      <vt:lpstr>Erweiterungen</vt:lpstr>
      <vt:lpstr>Erweiterungen</vt:lpstr>
      <vt:lpstr>Erweiterungen</vt:lpstr>
      <vt:lpstr>Multiplayer</vt:lpstr>
      <vt:lpstr>Rockets</vt:lpstr>
      <vt:lpstr>Models</vt:lpstr>
      <vt:lpstr>GUI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9</cp:revision>
  <cp:lastPrinted>2013-04-25T14:17:09Z</cp:lastPrinted>
  <dcterms:created xsi:type="dcterms:W3CDTF">2015-06-07T11:15:27Z</dcterms:created>
  <dcterms:modified xsi:type="dcterms:W3CDTF">2015-06-07T12:16:24Z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