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5" r:id="rId11"/>
    <p:sldId id="262" r:id="rId12"/>
    <p:sldId id="263" r:id="rId13"/>
    <p:sldId id="264" r:id="rId14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 autoAdjust="0"/>
    <p:restoredTop sz="94673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9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07.06.2015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07.06.2015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12845" b="27949"/>
          <a:stretch/>
        </p:blipFill>
        <p:spPr>
          <a:xfrm>
            <a:off x="0" y="1692275"/>
            <a:ext cx="6119813" cy="2808288"/>
          </a:xfrm>
          <a:prstGeom prst="rect">
            <a:avLst/>
          </a:prstGeom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RocketShooter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Bti7527a – Game Developer Challenge 2015</a:t>
            </a:r>
          </a:p>
          <a:p>
            <a:r>
              <a:rPr lang="de-CH" smtClean="0">
                <a:latin typeface="Lucida Sans" pitchFamily="34" charset="0"/>
                <a:cs typeface="Lucida Sans Unicode" pitchFamily="34" charset="0"/>
              </a:rPr>
              <a:t>Marco Füllemann</a:t>
            </a:r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, Julien Villiger, Daniel Inversini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BFH – TI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Punkte, Zeit </a:t>
            </a:r>
          </a:p>
          <a:p>
            <a:endParaRPr lang="de-CH" dirty="0" smtClean="0"/>
          </a:p>
          <a:p>
            <a:r>
              <a:rPr lang="de-CH" dirty="0" err="1" smtClean="0"/>
              <a:t>Crosshair</a:t>
            </a:r>
            <a:endParaRPr lang="de-CH" dirty="0" smtClean="0"/>
          </a:p>
          <a:p>
            <a:pPr lvl="1"/>
            <a:r>
              <a:rPr lang="de-CH" dirty="0" err="1" smtClean="0"/>
              <a:t>Scrollbar</a:t>
            </a:r>
            <a:endParaRPr lang="de-CH" dirty="0"/>
          </a:p>
          <a:p>
            <a:pPr lvl="1"/>
            <a:r>
              <a:rPr lang="de-CH" dirty="0" smtClean="0"/>
              <a:t>Sprites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 smtClean="0">
                <a:sym typeface="Wingdings" panose="05000000000000000000" pitchFamily="2" charset="2"/>
              </a:rPr>
              <a:t>«</a:t>
            </a:r>
            <a:r>
              <a:rPr lang="de-CH" dirty="0" err="1" smtClean="0">
                <a:sym typeface="Wingdings" panose="05000000000000000000" pitchFamily="2" charset="2"/>
              </a:rPr>
              <a:t>onGUI</a:t>
            </a:r>
            <a:r>
              <a:rPr lang="de-CH" dirty="0" smtClean="0">
                <a:sym typeface="Wingdings" panose="05000000000000000000" pitchFamily="2" charset="2"/>
              </a:rPr>
              <a:t>» Funktion mit </a:t>
            </a:r>
            <a:r>
              <a:rPr lang="de-CH" dirty="0" err="1" smtClean="0">
                <a:sym typeface="Wingdings" panose="05000000000000000000" pitchFamily="2" charset="2"/>
              </a:rPr>
              <a:t>DrawTexture</a:t>
            </a:r>
            <a:endParaRPr lang="de-CH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CH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CH" dirty="0" smtClean="0"/>
          </a:p>
          <a:p>
            <a:endParaRPr lang="de-CH" dirty="0"/>
          </a:p>
          <a:p>
            <a:pPr lvl="1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GUI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23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r>
              <a:rPr lang="de-CH" dirty="0" err="1" smtClean="0"/>
              <a:t>Spawnpoints</a:t>
            </a:r>
            <a:endParaRPr lang="de-CH" dirty="0" smtClean="0"/>
          </a:p>
          <a:p>
            <a:pPr lvl="1"/>
            <a:r>
              <a:rPr lang="de-CH" dirty="0" smtClean="0"/>
              <a:t>Synchronisation </a:t>
            </a:r>
            <a:r>
              <a:rPr lang="de-CH" dirty="0" err="1" smtClean="0"/>
              <a:t>Rockets</a:t>
            </a:r>
            <a:r>
              <a:rPr lang="de-CH" dirty="0" smtClean="0"/>
              <a:t>/Explosionen, Autos, Rotationen</a:t>
            </a:r>
          </a:p>
          <a:p>
            <a:pPr lvl="1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88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endParaRPr lang="de-CH" dirty="0"/>
          </a:p>
          <a:p>
            <a:r>
              <a:rPr lang="de-CH" dirty="0" err="1" smtClean="0"/>
              <a:t>Rockets</a:t>
            </a:r>
            <a:endParaRPr lang="de-CH" dirty="0" smtClean="0"/>
          </a:p>
          <a:p>
            <a:pPr lvl="1"/>
            <a:r>
              <a:rPr lang="de-CH" dirty="0" smtClean="0"/>
              <a:t>Exposition nach Zeit</a:t>
            </a:r>
          </a:p>
          <a:p>
            <a:pPr lvl="1"/>
            <a:r>
              <a:rPr lang="de-CH" dirty="0" smtClean="0"/>
              <a:t>Physikalische Kraft auf die Autos</a:t>
            </a:r>
          </a:p>
          <a:p>
            <a:pPr lvl="1"/>
            <a:r>
              <a:rPr lang="de-CH" dirty="0" smtClean="0"/>
              <a:t>Punktesystem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62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endParaRPr lang="de-CH" dirty="0"/>
          </a:p>
          <a:p>
            <a:r>
              <a:rPr lang="de-CH" dirty="0" err="1" smtClean="0"/>
              <a:t>Rockets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Models</a:t>
            </a:r>
          </a:p>
          <a:p>
            <a:pPr lvl="1"/>
            <a:r>
              <a:rPr lang="de-CH" dirty="0" smtClean="0"/>
              <a:t>Elemente aus dem </a:t>
            </a:r>
            <a:r>
              <a:rPr lang="de-CH" dirty="0" err="1" smtClean="0"/>
              <a:t>Assetstore</a:t>
            </a:r>
            <a:r>
              <a:rPr lang="de-CH" dirty="0" smtClean="0"/>
              <a:t> &amp; </a:t>
            </a:r>
            <a:r>
              <a:rPr lang="de-CH" dirty="0" err="1" smtClean="0"/>
              <a:t>Rotationsscripts</a:t>
            </a:r>
            <a:endParaRPr lang="de-CH" dirty="0" smtClean="0"/>
          </a:p>
          <a:p>
            <a:pPr lvl="1"/>
            <a:r>
              <a:rPr lang="de-CH" dirty="0" smtClean="0"/>
              <a:t>Bearbeitung mit Visual Studio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02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endParaRPr lang="de-CH" dirty="0"/>
          </a:p>
          <a:p>
            <a:r>
              <a:rPr lang="de-CH" dirty="0" err="1" smtClean="0"/>
              <a:t>Rockets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Models</a:t>
            </a:r>
          </a:p>
          <a:p>
            <a:pPr lvl="1"/>
            <a:endParaRPr lang="de-CH" dirty="0"/>
          </a:p>
          <a:p>
            <a:r>
              <a:rPr lang="de-CH" dirty="0" smtClean="0"/>
              <a:t>GUI</a:t>
            </a:r>
          </a:p>
          <a:p>
            <a:pPr lvl="1"/>
            <a:r>
              <a:rPr lang="de-CH" dirty="0" smtClean="0"/>
              <a:t>Erweiterungen für Punkte, Zeit</a:t>
            </a:r>
          </a:p>
          <a:p>
            <a:pPr lvl="1"/>
            <a:r>
              <a:rPr lang="de-CH" dirty="0" err="1" smtClean="0"/>
              <a:t>Crosshair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0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Connect </a:t>
            </a:r>
            <a:r>
              <a:rPr lang="de-CH" dirty="0" err="1" smtClean="0"/>
              <a:t>onLevelLoad</a:t>
            </a:r>
            <a:r>
              <a:rPr lang="de-CH" dirty="0" smtClean="0"/>
              <a:t> / </a:t>
            </a:r>
            <a:r>
              <a:rPr lang="de-CH" dirty="0" err="1" smtClean="0"/>
              <a:t>Disconnect</a:t>
            </a:r>
            <a:r>
              <a:rPr lang="de-CH" dirty="0" smtClean="0"/>
              <a:t> </a:t>
            </a:r>
            <a:r>
              <a:rPr lang="de-CH" dirty="0" err="1" smtClean="0"/>
              <a:t>onQuit</a:t>
            </a:r>
            <a:endParaRPr lang="de-CH" dirty="0" smtClean="0"/>
          </a:p>
          <a:p>
            <a:r>
              <a:rPr lang="de-CH" dirty="0" err="1" smtClean="0"/>
              <a:t>Spawnpoints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48" y="2284414"/>
            <a:ext cx="5188222" cy="2922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Synchronisation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78" y="2261128"/>
            <a:ext cx="5634037" cy="34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46666" y="3599954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Erstellung </a:t>
            </a:r>
            <a:r>
              <a:rPr lang="de-CH" sz="1000" dirty="0" err="1" smtClean="0">
                <a:latin typeface="Lucida Sans"/>
                <a:cs typeface="Lucida Sans"/>
              </a:rPr>
              <a:t>Synchronizer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46666" y="4091021"/>
            <a:ext cx="1406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Scripts deaktivieren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46666" y="4488951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Positionen  &amp; Rotationen</a:t>
            </a:r>
          </a:p>
          <a:p>
            <a:r>
              <a:rPr lang="de-CH" sz="1000" dirty="0" smtClean="0">
                <a:latin typeface="Lucida Sans"/>
                <a:cs typeface="Lucida Sans"/>
              </a:rPr>
              <a:t>interpolieren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46666" y="4924545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Daten senden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46666" y="5214717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Daten empfangen</a:t>
            </a:r>
            <a:endParaRPr lang="de-CH" sz="10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165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Rockets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01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Bearbeitung im VS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Rotation</a:t>
            </a:r>
          </a:p>
          <a:p>
            <a:endParaRPr lang="de-CH" dirty="0"/>
          </a:p>
          <a:p>
            <a:r>
              <a:rPr lang="de-CH" dirty="0" smtClean="0"/>
              <a:t>Winkel 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Models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4" y="1833710"/>
            <a:ext cx="2894228" cy="1352550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 rot="1789590">
            <a:off x="3906911" y="3278005"/>
            <a:ext cx="857840" cy="3934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88" y="1833710"/>
            <a:ext cx="2531730" cy="1352550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3906911" y="2313250"/>
            <a:ext cx="857840" cy="3934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529" y="3579971"/>
            <a:ext cx="2294727" cy="24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schemas.microsoft.com/office/2006/metadata/properties"/>
    <ds:schemaRef ds:uri="http://schemas.microsoft.com/office/infopath/2007/PartnerControls"/>
    <ds:schemaRef ds:uri="63c724b1-652e-424f-8d99-4ee509067280"/>
    <ds:schemaRef ds:uri="2551ef7e-3b29-44d1-a8ad-ef34c26bfc60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106</Words>
  <Application>Microsoft Office PowerPoint</Application>
  <PresentationFormat>Bildschirmpräsentation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BFH_PPT_Vorlage_v2</vt:lpstr>
      <vt:lpstr>RocketShooter</vt:lpstr>
      <vt:lpstr>Erweiterungen</vt:lpstr>
      <vt:lpstr>Erweiterungen</vt:lpstr>
      <vt:lpstr>Erweiterungen</vt:lpstr>
      <vt:lpstr>Erweiterungen</vt:lpstr>
      <vt:lpstr>Multiplayer</vt:lpstr>
      <vt:lpstr>Multiplayer</vt:lpstr>
      <vt:lpstr>Rockets</vt:lpstr>
      <vt:lpstr>Models</vt:lpstr>
      <vt:lpstr>GUI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MarcoFuellemann</cp:lastModifiedBy>
  <cp:revision>15</cp:revision>
  <cp:lastPrinted>2013-04-25T14:17:09Z</cp:lastPrinted>
  <dcterms:created xsi:type="dcterms:W3CDTF">2015-06-07T11:15:27Z</dcterms:created>
  <dcterms:modified xsi:type="dcterms:W3CDTF">2015-06-07T13:08:31Z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