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9"/>
  </p:notesMasterIdLst>
  <p:handoutMasterIdLst>
    <p:handoutMasterId r:id="rId30"/>
  </p:handoutMasterIdLst>
  <p:sldIdLst>
    <p:sldId id="259" r:id="rId5"/>
    <p:sldId id="257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6" r:id="rId18"/>
    <p:sldId id="284" r:id="rId19"/>
    <p:sldId id="285" r:id="rId20"/>
    <p:sldId id="282" r:id="rId21"/>
    <p:sldId id="262" r:id="rId22"/>
    <p:sldId id="263" r:id="rId23"/>
    <p:sldId id="258" r:id="rId24"/>
    <p:sldId id="265" r:id="rId25"/>
    <p:sldId id="264" r:id="rId26"/>
    <p:sldId id="269" r:id="rId27"/>
    <p:sldId id="266" r:id="rId28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73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01.06.2015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01.06.2015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Basic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Basic Extended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3" y="1980000"/>
            <a:ext cx="4051300" cy="2799911"/>
          </a:xfrm>
        </p:spPr>
      </p:pic>
    </p:spTree>
    <p:extLst>
      <p:ext uri="{BB962C8B-B14F-4D97-AF65-F5344CB8AC3E}">
        <p14:creationId xmlns:p14="http://schemas.microsoft.com/office/powerpoint/2010/main" val="31050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AngryBots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1130" r="15412" b="773"/>
          <a:stretch/>
        </p:blipFill>
        <p:spPr>
          <a:xfrm>
            <a:off x="468000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Car Tutorial</a:t>
            </a:r>
            <a:endParaRPr lang="de-CH" dirty="0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980000"/>
            <a:ext cx="4050000" cy="2799911"/>
          </a:xfrm>
        </p:spPr>
      </p:pic>
    </p:spTree>
    <p:extLst>
      <p:ext uri="{BB962C8B-B14F-4D97-AF65-F5344CB8AC3E}">
        <p14:creationId xmlns:p14="http://schemas.microsoft.com/office/powerpoint/2010/main" val="21871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39863"/>
            <a:ext cx="623993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52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GPU Performance - </a:t>
            </a:r>
            <a:r>
              <a:rPr lang="de-CH" b="1" dirty="0" err="1" smtClean="0"/>
              <a:t>GeForces</a:t>
            </a:r>
            <a:endParaRPr lang="de-CH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63157"/>
            <a:ext cx="6888153" cy="3818506"/>
          </a:xfrm>
        </p:spPr>
      </p:pic>
    </p:spTree>
    <p:extLst>
      <p:ext uri="{BB962C8B-B14F-4D97-AF65-F5344CB8AC3E}">
        <p14:creationId xmlns:p14="http://schemas.microsoft.com/office/powerpoint/2010/main" val="10054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GPU Performance -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60588"/>
            <a:ext cx="6416675" cy="3959225"/>
          </a:xfrm>
        </p:spPr>
      </p:pic>
    </p:spTree>
    <p:extLst>
      <p:ext uri="{BB962C8B-B14F-4D97-AF65-F5344CB8AC3E}">
        <p14:creationId xmlns:p14="http://schemas.microsoft.com/office/powerpoint/2010/main" val="5893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Mehrere Instanzen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Hauptproblem Synchronisierung</a:t>
            </a:r>
          </a:p>
          <a:p>
            <a:r>
              <a:rPr lang="de-CH" dirty="0" err="1" smtClean="0"/>
              <a:t>MiddleVR</a:t>
            </a:r>
            <a:r>
              <a:rPr lang="de-CH" dirty="0" smtClean="0"/>
              <a:t> gleicht nur Position ab</a:t>
            </a:r>
          </a:p>
          <a:p>
            <a:r>
              <a:rPr lang="de-CH" dirty="0" smtClean="0"/>
              <a:t>Inkonsistente Bildrate</a:t>
            </a:r>
          </a:p>
          <a:p>
            <a:r>
              <a:rPr lang="de-CH" dirty="0" smtClean="0"/>
              <a:t>Kameraabgleich wird durch Custom-Scripts gestört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Jede Applikation erfordert Adaptionen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Eine Instanz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smtClean="0"/>
              <a:t>Hohe, konstante Bildrate</a:t>
            </a:r>
          </a:p>
          <a:p>
            <a:r>
              <a:rPr lang="de-CH" dirty="0" smtClean="0"/>
              <a:t>Keine Synchronisierungsprobleme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Sehr stabiles System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33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Finaler Entscheid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MiddleVR</a:t>
            </a:r>
            <a:r>
              <a:rPr lang="de-CH" dirty="0" smtClean="0"/>
              <a:t> mit mehreren Instanzen erfordert jedes Mal Adaptionen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stabile Performance</a:t>
            </a:r>
          </a:p>
          <a:p>
            <a:r>
              <a:rPr lang="de-CH" dirty="0" smtClean="0"/>
              <a:t>Aufgaben </a:t>
            </a:r>
            <a:r>
              <a:rPr lang="de-CH" dirty="0" err="1" smtClean="0"/>
              <a:t>MiddleVR</a:t>
            </a:r>
            <a:r>
              <a:rPr lang="de-CH" dirty="0" smtClean="0"/>
              <a:t> nur marginal</a:t>
            </a:r>
          </a:p>
          <a:p>
            <a:r>
              <a:rPr lang="de-CH" dirty="0" smtClean="0"/>
              <a:t>Primitiver Prototyp eigene Lösung</a:t>
            </a:r>
            <a:endParaRPr lang="de-CH" dirty="0"/>
          </a:p>
          <a:p>
            <a:endParaRPr lang="de-CH" dirty="0" smtClean="0"/>
          </a:p>
          <a:p>
            <a:r>
              <a:rPr lang="de-CH" b="1" dirty="0" smtClean="0"/>
              <a:t>Eigene Lösung basierend auf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1258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Auswertung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32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41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 err="1" smtClean="0"/>
              <a:t>Prototyping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5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50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4" y="1439863"/>
            <a:ext cx="683908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8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714306740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Abgleich Daten auf 1 Client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953263217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Synchronisierung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Flaschenhals CPU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</a:t>
                      </a:r>
                      <a:r>
                        <a:rPr lang="de-CH" baseline="0" dirty="0" smtClean="0"/>
                        <a:t> Screens beschränkt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Multi-GPU</a:t>
            </a:r>
            <a:r>
              <a:rPr lang="de-CH" dirty="0"/>
              <a:t> (</a:t>
            </a:r>
            <a:r>
              <a:rPr lang="de-CH" dirty="0" smtClean="0"/>
              <a:t>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651116208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Skalierbarkeit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751047254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Daten übers Netzwerk übertragen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smtClean="0"/>
              <a:t>Clustering</a:t>
            </a:r>
            <a:r>
              <a:rPr lang="de-CH" dirty="0" smtClean="0"/>
              <a:t> (Mehrere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39267550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Treiber verteilt Last</a:t>
                      </a:r>
                      <a:r>
                        <a:rPr lang="de-CH" baseline="0" dirty="0" smtClean="0"/>
                        <a:t> auf alle GPUs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2434746327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Relativ teure Infrastruktur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Mosaic</a:t>
            </a:r>
            <a:r>
              <a:rPr lang="de-CH" dirty="0" smtClean="0"/>
              <a:t> 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228388479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Günstig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529854160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Last nur auf einer GPU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native Fullscreen Funkt.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GeForces</a:t>
            </a:r>
            <a:r>
              <a:rPr lang="de-CH" b="1" dirty="0" smtClean="0"/>
              <a:t> </a:t>
            </a:r>
            <a:r>
              <a:rPr lang="de-CH" dirty="0" smtClean="0"/>
              <a:t>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Prototyping</a:t>
            </a:r>
            <a:r>
              <a:rPr lang="de-CH" dirty="0" smtClean="0"/>
              <a:t> im CAVE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1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Work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4 </a:t>
            </a:r>
            <a:r>
              <a:rPr lang="de-CH" dirty="0" err="1" smtClean="0"/>
              <a:t>Beamer</a:t>
            </a:r>
            <a:r>
              <a:rPr lang="de-CH" dirty="0" smtClean="0"/>
              <a:t> im Einsatz</a:t>
            </a:r>
          </a:p>
          <a:p>
            <a:r>
              <a:rPr lang="de-CH" dirty="0" smtClean="0"/>
              <a:t>Clusters aufsetzen</a:t>
            </a:r>
          </a:p>
          <a:p>
            <a:r>
              <a:rPr lang="de-CH" dirty="0" err="1" smtClean="0"/>
              <a:t>GeForce</a:t>
            </a:r>
            <a:r>
              <a:rPr lang="de-CH" dirty="0" smtClean="0"/>
              <a:t> Client aufsetzen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Client aufsetzen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19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63c724b1-652e-424f-8d99-4ee509067280"/>
    <ds:schemaRef ds:uri="http://www.w3.org/XML/1998/namespace"/>
    <ds:schemaRef ds:uri="http://schemas.microsoft.com/office/2006/documentManagement/types"/>
    <ds:schemaRef ds:uri="2551ef7e-3b29-44d1-a8ad-ef34c26bfc6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198</Words>
  <Application>Microsoft Office PowerPoint</Application>
  <PresentationFormat>Bildschirmpräsentation (4:3)</PresentationFormat>
  <Paragraphs>80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BFH_PPT_Vorlage_v2</vt:lpstr>
      <vt:lpstr>PowerPoint-Präsentation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 Villiger</dc:creator>
  <cp:lastModifiedBy>Julien Villiger</cp:lastModifiedBy>
  <cp:revision>33</cp:revision>
  <cp:lastPrinted>2013-04-25T14:17:09Z</cp:lastPrinted>
  <dcterms:created xsi:type="dcterms:W3CDTF">2015-06-01T16:15:14Z</dcterms:created>
  <dcterms:modified xsi:type="dcterms:W3CDTF">2015-06-01T18:07:25Z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