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6" r:id="rId6"/>
    <p:sldId id="257" r:id="rId7"/>
    <p:sldId id="263" r:id="rId8"/>
    <p:sldId id="267" r:id="rId9"/>
    <p:sldId id="25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292" r:id="rId32"/>
    <p:sldId id="293" r:id="rId3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9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05.06.2015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Erklärung Ausgangslage: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4 Varianten. Alle mittels </a:t>
            </a:r>
            <a:r>
              <a:rPr lang="de-CH" baseline="0" dirty="0" err="1" smtClean="0"/>
              <a:t>MiddleVR</a:t>
            </a:r>
            <a:r>
              <a:rPr lang="de-CH" baseline="0" dirty="0" smtClean="0"/>
              <a:t> oder eigener Lösung umsetzbar.</a:t>
            </a:r>
          </a:p>
          <a:p>
            <a:pPr marL="628650" lvl="1" indent="-171450">
              <a:buFontTx/>
              <a:buChar char="-"/>
            </a:pPr>
            <a:endParaRPr lang="de-CH" baseline="0" dirty="0" smtClean="0"/>
          </a:p>
          <a:p>
            <a:pPr marL="171450" lvl="0" indent="-171450">
              <a:buFontTx/>
              <a:buChar char="-"/>
            </a:pPr>
            <a:r>
              <a:rPr lang="de-CH" baseline="0" dirty="0" smtClean="0"/>
              <a:t>Kurze Beschreibung zu sämtlichen Varianten.</a:t>
            </a:r>
          </a:p>
          <a:p>
            <a:pPr marL="171450" lvl="0" indent="-171450">
              <a:buFontTx/>
              <a:buChar char="-"/>
            </a:pPr>
            <a:endParaRPr lang="de-CH" baseline="0" dirty="0" smtClean="0"/>
          </a:p>
          <a:p>
            <a:pPr marL="0" lvl="0" indent="0">
              <a:buFontTx/>
              <a:buNone/>
            </a:pPr>
            <a:r>
              <a:rPr lang="de-CH" b="1" baseline="0" dirty="0" err="1" smtClean="0"/>
              <a:t>Nvidia</a:t>
            </a:r>
            <a:r>
              <a:rPr lang="de-CH" b="1" baseline="0" dirty="0" smtClean="0"/>
              <a:t> </a:t>
            </a:r>
            <a:r>
              <a:rPr lang="de-CH" b="1" baseline="0" dirty="0" err="1" smtClean="0"/>
              <a:t>Mosaic</a:t>
            </a:r>
            <a:endParaRPr lang="de-CH" b="1" baseline="0" dirty="0" smtClean="0"/>
          </a:p>
          <a:p>
            <a:pPr marL="0" lvl="0" indent="0">
              <a:buFontTx/>
              <a:buNone/>
            </a:pPr>
            <a:r>
              <a:rPr lang="de-CH" b="0" baseline="0" dirty="0" smtClean="0"/>
              <a:t>- </a:t>
            </a:r>
            <a:r>
              <a:rPr lang="de-CH" b="0" baseline="0" dirty="0" err="1" smtClean="0"/>
              <a:t>Vorgaukelung</a:t>
            </a:r>
            <a:r>
              <a:rPr lang="de-CH" b="0" baseline="0" dirty="0" smtClean="0"/>
              <a:t> eines riesigen Bildschirms, 1 Output.</a:t>
            </a:r>
          </a:p>
          <a:p>
            <a:pPr marL="0" lvl="0" indent="0">
              <a:buFontTx/>
              <a:buNone/>
            </a:pPr>
            <a:r>
              <a:rPr lang="de-CH" baseline="0" dirty="0" smtClean="0"/>
              <a:t>- Beispiel 4 Bildschirme. Alles was im oberen linken Viertel gerendert wird, wird an den 1. Output (Bildschirm) gesandt. Alles oben rechts an den 2. Bildschirm usw.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9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6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Keine native Fullscreen Funktionalität: Fullscreen immer auf 1 Output beschränkt.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9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Basic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Grundlegende Lauffähigkeit des Systems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Kein grosser Datentransfer.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Basic Extended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Schachbrettwände um Perspektive / Ausrichtung der Kameras im CAVE zu prüfen.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Physikalische Kugeln, um Positionsabgleich zu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Per Knopfdruck Farbe der Kugeln ändern.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39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 smtClean="0"/>
              <a:t>AngryBots</a:t>
            </a:r>
            <a:endParaRPr lang="de-CH" b="1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Beispielprojekt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4.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Geeigneter Showcase der Möglichkeiten von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(Effekte, detaillierte Models, </a:t>
            </a:r>
            <a:r>
              <a:rPr lang="de-CH" baseline="0" dirty="0" err="1" smtClean="0"/>
              <a:t>Shaders</a:t>
            </a:r>
            <a:r>
              <a:rPr lang="de-CH" baseline="0" dirty="0" smtClean="0"/>
              <a:t>, Partikel, sonstige </a:t>
            </a:r>
            <a:r>
              <a:rPr lang="de-CH" baseline="0" dirty="0" err="1" smtClean="0"/>
              <a:t>Keyfeatures</a:t>
            </a:r>
            <a:r>
              <a:rPr lang="de-CH" baseline="0" dirty="0" smtClean="0"/>
              <a:t>).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Car Tutorial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Autorennspiel.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Physik testen.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93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Unity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 in CAVE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Projekt 2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Julien Villiger, Daniel Inversini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TI - Abteilung Informatik</a:t>
            </a:r>
          </a:p>
        </p:txBody>
      </p:sp>
      <p:pic>
        <p:nvPicPr>
          <p:cNvPr id="1026" name="Picture 2" descr="http://forum.unity3d.com/attachments/unity-logo-new-png.85011/"/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" t="-10381" r="-12777" b="-17169"/>
          <a:stretch/>
        </p:blipFill>
        <p:spPr bwMode="auto">
          <a:xfrm>
            <a:off x="775608" y="2336977"/>
            <a:ext cx="4718957" cy="150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endParaRPr lang="de-CH" dirty="0" smtClean="0"/>
          </a:p>
          <a:p>
            <a:r>
              <a:rPr lang="de-CH" dirty="0" smtClean="0"/>
              <a:t>Eigene Lösung</a:t>
            </a:r>
          </a:p>
          <a:p>
            <a:endParaRPr lang="de-CH" dirty="0" smtClean="0"/>
          </a:p>
          <a:p>
            <a:r>
              <a:rPr lang="de-CH" dirty="0" err="1"/>
              <a:t>M</a:t>
            </a:r>
            <a:r>
              <a:rPr lang="de-CH" dirty="0" err="1" smtClean="0"/>
              <a:t>iddleVR</a:t>
            </a:r>
            <a:r>
              <a:rPr lang="de-CH" dirty="0" smtClean="0"/>
              <a:t> </a:t>
            </a:r>
            <a:endParaRPr lang="de-CH" dirty="0" smtClean="0"/>
          </a:p>
          <a:p>
            <a:pPr lvl="1"/>
            <a:r>
              <a:rPr lang="de-CH" dirty="0" smtClean="0"/>
              <a:t>Bietet bereits Unity </a:t>
            </a:r>
            <a:r>
              <a:rPr lang="de-CH" dirty="0" err="1" smtClean="0"/>
              <a:t>Plugin</a:t>
            </a:r>
            <a:endParaRPr lang="de-CH" dirty="0" smtClean="0"/>
          </a:p>
          <a:p>
            <a:pPr lvl="1"/>
            <a:r>
              <a:rPr lang="de-CH" dirty="0" smtClean="0"/>
              <a:t>Unterstützt verschiedenste Geräte</a:t>
            </a:r>
          </a:p>
          <a:p>
            <a:pPr lvl="2"/>
            <a:r>
              <a:rPr lang="de-CH" dirty="0" smtClean="0"/>
              <a:t>CAVEs</a:t>
            </a:r>
            <a:r>
              <a:rPr lang="de-CH" dirty="0" smtClean="0"/>
              <a:t>, </a:t>
            </a:r>
            <a:r>
              <a:rPr lang="de-CH" dirty="0" err="1" smtClean="0"/>
              <a:t>Oculus</a:t>
            </a:r>
            <a:r>
              <a:rPr lang="de-CH" dirty="0" smtClean="0"/>
              <a:t> Rift, </a:t>
            </a:r>
            <a:r>
              <a:rPr lang="de-CH" dirty="0" err="1" smtClean="0"/>
              <a:t>Leap</a:t>
            </a:r>
            <a:r>
              <a:rPr lang="de-CH" dirty="0" smtClean="0"/>
              <a:t> </a:t>
            </a:r>
            <a:r>
              <a:rPr lang="de-CH" dirty="0" err="1" smtClean="0"/>
              <a:t>motion</a:t>
            </a:r>
            <a:r>
              <a:rPr lang="de-CH" dirty="0" smtClean="0"/>
              <a:t>, </a:t>
            </a:r>
            <a:r>
              <a:rPr lang="de-CH" dirty="0" smtClean="0"/>
              <a:t>etc.</a:t>
            </a:r>
            <a:endParaRPr lang="de-CH" dirty="0" smtClean="0"/>
          </a:p>
          <a:p>
            <a:pPr lvl="1"/>
            <a:r>
              <a:rPr lang="de-CH" dirty="0" smtClean="0"/>
              <a:t>Aktuelle und moderne Software</a:t>
            </a:r>
          </a:p>
          <a:p>
            <a:pPr lvl="1"/>
            <a:endParaRPr lang="de-CH" dirty="0" smtClean="0"/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214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pPr lvl="1"/>
            <a:r>
              <a:rPr lang="de-CH" dirty="0" smtClean="0"/>
              <a:t>Wrapper nur für Graphik vorhanden, Physik &amp; KI fehlen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11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trike="dblStrike" dirty="0" smtClean="0"/>
              <a:t>Equalizer</a:t>
            </a:r>
          </a:p>
          <a:p>
            <a:pPr lvl="1"/>
            <a:r>
              <a:rPr lang="de-CH" strike="dblStrike" dirty="0" smtClean="0"/>
              <a:t>Wrapper nur für Graphik vorhanden, Physik &amp; KI fehlen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pPr lvl="1"/>
            <a:r>
              <a:rPr lang="de-CH" dirty="0" smtClean="0"/>
              <a:t>Eingestellt, letztes Update 2006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trike="dblStrike" dirty="0" smtClean="0"/>
              <a:t>Equalizer</a:t>
            </a:r>
          </a:p>
          <a:p>
            <a:pPr lvl="1"/>
            <a:r>
              <a:rPr lang="de-CH" strike="dblStrike" dirty="0" smtClean="0"/>
              <a:t>Wrapper nur für Graphik vorhanden, Physik &amp; KI fehlen</a:t>
            </a:r>
          </a:p>
          <a:p>
            <a:endParaRPr lang="de-CH" dirty="0" smtClean="0"/>
          </a:p>
          <a:p>
            <a:r>
              <a:rPr lang="de-CH" strike="dblStrike" dirty="0" smtClean="0"/>
              <a:t>Chromium</a:t>
            </a:r>
          </a:p>
          <a:p>
            <a:pPr lvl="1"/>
            <a:r>
              <a:rPr lang="de-CH" strike="dblStrike" dirty="0" smtClean="0"/>
              <a:t>Eingestellt, letztes Update 2006</a:t>
            </a:r>
          </a:p>
          <a:p>
            <a:pPr lvl="1"/>
            <a:endParaRPr lang="de-CH" dirty="0"/>
          </a:p>
          <a:p>
            <a:r>
              <a:rPr lang="de-CH" dirty="0" err="1"/>
              <a:t>M</a:t>
            </a:r>
            <a:r>
              <a:rPr lang="de-CH" dirty="0" err="1" smtClean="0"/>
              <a:t>iddleVR</a:t>
            </a:r>
            <a:endParaRPr lang="de-CH" dirty="0" smtClean="0"/>
          </a:p>
          <a:p>
            <a:pPr lvl="1"/>
            <a:r>
              <a:rPr lang="de-CH" dirty="0" smtClean="0"/>
              <a:t>Hohe Kosten</a:t>
            </a:r>
          </a:p>
          <a:p>
            <a:pPr lvl="1"/>
            <a:r>
              <a:rPr lang="de-CH" dirty="0" smtClean="0"/>
              <a:t>Bietet Lösungen für Cluster und Multi-GPU</a:t>
            </a:r>
          </a:p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" y="4213967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trike="dblStrike" dirty="0" smtClean="0"/>
              <a:t>Equalizer</a:t>
            </a:r>
          </a:p>
          <a:p>
            <a:pPr lvl="1"/>
            <a:r>
              <a:rPr lang="de-CH" strike="dblStrike" dirty="0" smtClean="0"/>
              <a:t>Wrapper nur für Graphik vorhanden, Physik &amp; KI fehlen</a:t>
            </a:r>
          </a:p>
          <a:p>
            <a:endParaRPr lang="de-CH" dirty="0" smtClean="0"/>
          </a:p>
          <a:p>
            <a:r>
              <a:rPr lang="de-CH" strike="dblStrike" dirty="0" smtClean="0"/>
              <a:t>Chromium</a:t>
            </a:r>
          </a:p>
          <a:p>
            <a:pPr lvl="1"/>
            <a:r>
              <a:rPr lang="de-CH" strike="dblStrike" dirty="0" smtClean="0"/>
              <a:t>Eingestellt, letztes Update 2006</a:t>
            </a:r>
          </a:p>
          <a:p>
            <a:pPr lvl="1"/>
            <a:endParaRPr lang="de-CH" dirty="0"/>
          </a:p>
          <a:p>
            <a:r>
              <a:rPr lang="de-CH" dirty="0" err="1"/>
              <a:t>M</a:t>
            </a:r>
            <a:r>
              <a:rPr lang="de-CH" dirty="0" err="1" smtClean="0"/>
              <a:t>iddleVR</a:t>
            </a:r>
            <a:endParaRPr lang="de-CH" dirty="0" smtClean="0"/>
          </a:p>
          <a:p>
            <a:pPr lvl="1"/>
            <a:r>
              <a:rPr lang="de-CH" dirty="0" smtClean="0"/>
              <a:t>Hohe Kosten</a:t>
            </a:r>
          </a:p>
          <a:p>
            <a:pPr lvl="1"/>
            <a:r>
              <a:rPr lang="de-CH" dirty="0" smtClean="0"/>
              <a:t>Bietet Lösungen für Cluster und Multi-GPU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Eigene Lösung</a:t>
            </a:r>
          </a:p>
          <a:p>
            <a:pPr lvl="1"/>
            <a:r>
              <a:rPr lang="de-CH" dirty="0" smtClean="0"/>
              <a:t>Keine Restrektionen </a:t>
            </a:r>
          </a:p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" y="4213967"/>
            <a:ext cx="190500" cy="190500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" y="5528595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pic>
        <p:nvPicPr>
          <p:cNvPr id="3074" name="Picture 2" descr="http://i.ytimg.com/vi/kNsPR8KR-Ac/maxresdefault.jp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6" y="4320000"/>
            <a:ext cx="2994190" cy="177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gripati.com/files/unity-code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45" y="1440000"/>
            <a:ext cx="451828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 err="1" smtClean="0"/>
              <a:t>Prototyping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0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4" y="1439863"/>
            <a:ext cx="683908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62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Netzwerk-Einschränkungen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Synchronisierung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Flaschenhals CPU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</a:t>
                      </a:r>
                      <a:r>
                        <a:rPr lang="de-CH" baseline="0" dirty="0" smtClean="0"/>
                        <a:t> Screens beschränkt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Multi-GPU</a:t>
            </a:r>
            <a:r>
              <a:rPr lang="de-CH" dirty="0"/>
              <a:t> (</a:t>
            </a:r>
            <a:r>
              <a:rPr lang="de-CH" dirty="0" smtClean="0"/>
              <a:t>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Skalierbarkeit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Daten übers Netzwerk übertragen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Clustering</a:t>
            </a:r>
            <a:r>
              <a:rPr lang="de-CH" dirty="0" smtClean="0"/>
              <a:t> (Mehrere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</a:p>
          <a:p>
            <a:endParaRPr lang="de-CH" dirty="0"/>
          </a:p>
          <a:p>
            <a:r>
              <a:rPr lang="de-CH" dirty="0" smtClean="0"/>
              <a:t>Voranalyse</a:t>
            </a:r>
          </a:p>
          <a:p>
            <a:endParaRPr lang="de-CH" dirty="0"/>
          </a:p>
          <a:p>
            <a:r>
              <a:rPr lang="de-CH" dirty="0" smtClean="0"/>
              <a:t>Prototypen</a:t>
            </a:r>
          </a:p>
          <a:p>
            <a:endParaRPr lang="de-CH" dirty="0"/>
          </a:p>
          <a:p>
            <a:r>
              <a:rPr lang="de-CH" dirty="0" smtClean="0"/>
              <a:t>Auswertung</a:t>
            </a:r>
          </a:p>
          <a:p>
            <a:endParaRPr lang="de-CH" dirty="0"/>
          </a:p>
          <a:p>
            <a:r>
              <a:rPr lang="de-CH" dirty="0" smtClean="0"/>
              <a:t>Finaler Entscheid</a:t>
            </a:r>
          </a:p>
          <a:p>
            <a:endParaRPr lang="de-CH" dirty="0"/>
          </a:p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in CAVE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17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"/>
    </mc:Choice>
    <mc:Fallback xmlns="">
      <p:transition spd="slow" advTm="84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Treiber verteilt Last</a:t>
                      </a:r>
                      <a:r>
                        <a:rPr lang="de-CH" baseline="0" dirty="0" smtClean="0"/>
                        <a:t> auf alle GPUs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Anschaffung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Quadro</a:t>
                      </a:r>
                      <a:r>
                        <a:rPr lang="de-CH" baseline="0" dirty="0" smtClean="0"/>
                        <a:t> Karten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Mosaic</a:t>
            </a:r>
            <a:r>
              <a:rPr lang="de-CH" dirty="0" smtClean="0"/>
              <a:t> 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Last nur auf einer GPU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native Fullscreen Funktionalität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GeForces</a:t>
            </a:r>
            <a:r>
              <a:rPr lang="de-CH" b="1" dirty="0" smtClean="0"/>
              <a:t> </a:t>
            </a:r>
            <a:r>
              <a:rPr lang="de-CH" dirty="0" smtClean="0"/>
              <a:t>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Prototyping</a:t>
            </a:r>
            <a:r>
              <a:rPr lang="de-CH" dirty="0" smtClean="0"/>
              <a:t> im CAVE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Basic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Basic Extended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1980000"/>
            <a:ext cx="4051300" cy="2799911"/>
          </a:xfrm>
        </p:spPr>
      </p:pic>
    </p:spTree>
    <p:extLst>
      <p:ext uri="{BB962C8B-B14F-4D97-AF65-F5344CB8AC3E}">
        <p14:creationId xmlns:p14="http://schemas.microsoft.com/office/powerpoint/2010/main" val="22057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AngryBots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1130" r="15412" b="773"/>
          <a:stretch/>
        </p:blipFill>
        <p:spPr>
          <a:xfrm>
            <a:off x="468000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Car Tutorial</a:t>
            </a:r>
            <a:endParaRPr lang="de-CH" dirty="0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980000"/>
            <a:ext cx="4050000" cy="2799911"/>
          </a:xfrm>
        </p:spPr>
      </p:pic>
    </p:spTree>
    <p:extLst>
      <p:ext uri="{BB962C8B-B14F-4D97-AF65-F5344CB8AC3E}">
        <p14:creationId xmlns:p14="http://schemas.microsoft.com/office/powerpoint/2010/main" val="22527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39863"/>
            <a:ext cx="623993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</p:spTree>
    <p:extLst>
      <p:ext uri="{BB962C8B-B14F-4D97-AF65-F5344CB8AC3E}">
        <p14:creationId xmlns:p14="http://schemas.microsoft.com/office/powerpoint/2010/main" val="30248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Instanzen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Hauptproblem Synchronisierung</a:t>
            </a:r>
          </a:p>
          <a:p>
            <a:r>
              <a:rPr lang="de-CH" dirty="0" err="1" smtClean="0"/>
              <a:t>MiddleVR</a:t>
            </a:r>
            <a:r>
              <a:rPr lang="de-CH" dirty="0" smtClean="0"/>
              <a:t> gleicht nur Position ab</a:t>
            </a:r>
          </a:p>
          <a:p>
            <a:r>
              <a:rPr lang="de-CH" dirty="0" smtClean="0"/>
              <a:t>Inkonsistente Bildrate</a:t>
            </a:r>
          </a:p>
          <a:p>
            <a:r>
              <a:rPr lang="de-CH" dirty="0" smtClean="0"/>
              <a:t>Kameraabgleich wird durch Custom-Scripts gestört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Jede Applikation erfordert Adaptionen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Eine Instanz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smtClean="0"/>
              <a:t>Hohe, konstante Bildrate</a:t>
            </a:r>
          </a:p>
          <a:p>
            <a:r>
              <a:rPr lang="de-CH" dirty="0" smtClean="0"/>
              <a:t>Keine Synchronisierungsprobleme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stabiles System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28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Finaler Entscheid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MiddleVR</a:t>
            </a:r>
            <a:r>
              <a:rPr lang="de-CH" dirty="0" smtClean="0"/>
              <a:t> mit mehreren Instanzen erfordert jedes Mal Adaptionen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stabile Performance</a:t>
            </a:r>
          </a:p>
          <a:p>
            <a:r>
              <a:rPr lang="de-CH" dirty="0" smtClean="0"/>
              <a:t>Aufgaben </a:t>
            </a:r>
            <a:r>
              <a:rPr lang="de-CH" dirty="0" err="1" smtClean="0"/>
              <a:t>MiddleVR</a:t>
            </a:r>
            <a:r>
              <a:rPr lang="de-CH" dirty="0" smtClean="0"/>
              <a:t> nur marginal</a:t>
            </a:r>
          </a:p>
          <a:p>
            <a:r>
              <a:rPr lang="de-CH" dirty="0" smtClean="0"/>
              <a:t>Umsetzung primitiver Prototyp «eigene Lösung»</a:t>
            </a:r>
            <a:endParaRPr lang="de-CH" dirty="0"/>
          </a:p>
          <a:p>
            <a:endParaRPr lang="de-CH" dirty="0" smtClean="0"/>
          </a:p>
          <a:p>
            <a:r>
              <a:rPr lang="de-CH" b="1" dirty="0" smtClean="0"/>
              <a:t>Eigene Lösung basierend auf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14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Nächste Schritte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1076770"/>
            <a:ext cx="8100000" cy="5043230"/>
          </a:xfrm>
        </p:spPr>
        <p:txBody>
          <a:bodyPr/>
          <a:lstStyle/>
          <a:p>
            <a:r>
              <a:rPr lang="de-CH" dirty="0" smtClean="0"/>
              <a:t>Hardware Reparaturen CAVE</a:t>
            </a:r>
          </a:p>
          <a:p>
            <a:endParaRPr lang="de-CH" dirty="0"/>
          </a:p>
          <a:p>
            <a:r>
              <a:rPr lang="de-CH" dirty="0" smtClean="0"/>
              <a:t>Hardware Beschaffung für </a:t>
            </a:r>
            <a:r>
              <a:rPr lang="de-CH" dirty="0" err="1" smtClean="0"/>
              <a:t>Mosaic</a:t>
            </a:r>
            <a:r>
              <a:rPr lang="de-CH" dirty="0" smtClean="0"/>
              <a:t> (</a:t>
            </a:r>
            <a:r>
              <a:rPr lang="de-CH" dirty="0" err="1" smtClean="0"/>
              <a:t>Quadros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 algn="ctr">
              <a:buNone/>
            </a:pPr>
            <a:r>
              <a:rPr lang="de-CH" dirty="0" smtClean="0">
                <a:sym typeface="Wingdings" panose="05000000000000000000" pitchFamily="2" charset="2"/>
              </a:rPr>
              <a:t>	</a:t>
            </a:r>
          </a:p>
          <a:p>
            <a:pPr marL="0" indent="0" algn="ctr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CH" sz="2400" dirty="0" smtClean="0">
                <a:sym typeface="Wingdings" panose="05000000000000000000" pitchFamily="2" charset="2"/>
              </a:rPr>
              <a:t>Bachelor Thesis 2015/2016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63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172" name="Picture 4" descr="http://www.fotoalbumshop.de/blog/wp-content/uploads/spezifische_fragen.jp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95550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CAVE Installation der </a:t>
            </a:r>
            <a:r>
              <a:rPr lang="de-CH" dirty="0" smtClean="0"/>
              <a:t>BFH mit </a:t>
            </a:r>
            <a:r>
              <a:rPr lang="de-CH" dirty="0" err="1" smtClean="0"/>
              <a:t>Unity</a:t>
            </a:r>
            <a:r>
              <a:rPr lang="de-CH" dirty="0" smtClean="0"/>
              <a:t> </a:t>
            </a:r>
            <a:r>
              <a:rPr lang="de-CH" dirty="0" smtClean="0"/>
              <a:t>«updaten</a:t>
            </a:r>
            <a:r>
              <a:rPr lang="de-CH" dirty="0" smtClean="0"/>
              <a:t>»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Einarbeitung </a:t>
            </a:r>
            <a:r>
              <a:rPr lang="de-CH" dirty="0" smtClean="0"/>
              <a:t>in </a:t>
            </a:r>
            <a:r>
              <a:rPr lang="de-CH" dirty="0" err="1" smtClean="0"/>
              <a:t>Unity</a:t>
            </a:r>
            <a:endParaRPr lang="de-CH" dirty="0"/>
          </a:p>
          <a:p>
            <a:pPr lvl="1"/>
            <a:r>
              <a:rPr lang="de-CH" dirty="0" smtClean="0"/>
              <a:t>Wahlmodul «Game Development </a:t>
            </a:r>
            <a:r>
              <a:rPr lang="de-CH" dirty="0" err="1" smtClean="0"/>
              <a:t>with</a:t>
            </a:r>
            <a:r>
              <a:rPr lang="de-CH" dirty="0" smtClean="0"/>
              <a:t> Unity3D»</a:t>
            </a:r>
          </a:p>
          <a:p>
            <a:pPr lvl="1"/>
            <a:endParaRPr lang="de-CH" dirty="0"/>
          </a:p>
          <a:p>
            <a:r>
              <a:rPr lang="de-CH" dirty="0" smtClean="0"/>
              <a:t>Lauffähige Prototypen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CAVE Installation der BFH </a:t>
            </a:r>
            <a:r>
              <a:rPr lang="de-CH" dirty="0"/>
              <a:t>mit </a:t>
            </a:r>
            <a:r>
              <a:rPr lang="de-CH" dirty="0" err="1"/>
              <a:t>Unity</a:t>
            </a:r>
            <a:r>
              <a:rPr lang="de-CH" dirty="0"/>
              <a:t> «updaten»</a:t>
            </a:r>
          </a:p>
          <a:p>
            <a:endParaRPr lang="de-CH" dirty="0"/>
          </a:p>
          <a:p>
            <a:r>
              <a:rPr lang="de-CH" dirty="0" smtClean="0"/>
              <a:t>Einarbeitung in </a:t>
            </a:r>
            <a:r>
              <a:rPr lang="de-CH" dirty="0" err="1" smtClean="0"/>
              <a:t>Unity</a:t>
            </a:r>
            <a:endParaRPr lang="de-CH" dirty="0"/>
          </a:p>
          <a:p>
            <a:pPr lvl="1"/>
            <a:r>
              <a:rPr lang="de-CH" dirty="0" smtClean="0"/>
              <a:t>Wahlmodul «Game Development </a:t>
            </a:r>
            <a:r>
              <a:rPr lang="de-CH" dirty="0" err="1" smtClean="0"/>
              <a:t>with</a:t>
            </a:r>
            <a:r>
              <a:rPr lang="de-CH" dirty="0" smtClean="0"/>
              <a:t> Unity3D»</a:t>
            </a:r>
          </a:p>
          <a:p>
            <a:pPr lvl="1"/>
            <a:endParaRPr lang="de-CH" dirty="0"/>
          </a:p>
          <a:p>
            <a:r>
              <a:rPr lang="de-CH" dirty="0" smtClean="0"/>
              <a:t>Lauffähige </a:t>
            </a:r>
            <a:r>
              <a:rPr lang="de-CH" dirty="0" smtClean="0"/>
              <a:t>Prototypen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 algn="ctr">
              <a:buNone/>
            </a:pPr>
            <a:r>
              <a:rPr lang="de-CH" sz="2400" b="1" u="sng" dirty="0" smtClean="0"/>
              <a:t>Einfache, flexible Lösung anbieten</a:t>
            </a:r>
            <a:endParaRPr lang="de-CH" sz="2400" b="1" u="sng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Vorteile durch den Gebrauch von Unity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974221"/>
            <a:ext cx="8100000" cy="5145779"/>
          </a:xfrm>
        </p:spPr>
        <p:txBody>
          <a:bodyPr/>
          <a:lstStyle/>
          <a:p>
            <a:r>
              <a:rPr lang="de-CH" dirty="0" err="1" smtClean="0"/>
              <a:t>Highlevel</a:t>
            </a:r>
            <a:r>
              <a:rPr lang="de-CH" dirty="0" smtClean="0"/>
              <a:t> </a:t>
            </a:r>
            <a:r>
              <a:rPr lang="de-CH" dirty="0" smtClean="0"/>
              <a:t>Game-Engine</a:t>
            </a:r>
          </a:p>
          <a:p>
            <a:pPr lvl="1"/>
            <a:r>
              <a:rPr lang="de-CH" dirty="0" err="1" smtClean="0"/>
              <a:t>PhysX</a:t>
            </a:r>
            <a:r>
              <a:rPr lang="de-CH" dirty="0" smtClean="0"/>
              <a:t> </a:t>
            </a:r>
            <a:r>
              <a:rPr lang="de-CH" dirty="0"/>
              <a:t>(</a:t>
            </a:r>
            <a:r>
              <a:rPr lang="de-CH" dirty="0" err="1" smtClean="0"/>
              <a:t>Nvidia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Real Time Global </a:t>
            </a:r>
            <a:r>
              <a:rPr lang="de-CH" dirty="0" smtClean="0"/>
              <a:t>Illumination</a:t>
            </a:r>
          </a:p>
          <a:p>
            <a:pPr lvl="1"/>
            <a:r>
              <a:rPr lang="de-CH" dirty="0"/>
              <a:t>Low Level Rendering </a:t>
            </a:r>
            <a:r>
              <a:rPr lang="de-CH" dirty="0" smtClean="0"/>
              <a:t>Access</a:t>
            </a:r>
          </a:p>
          <a:p>
            <a:pPr lvl="1"/>
            <a:r>
              <a:rPr lang="de-CH" dirty="0" smtClean="0"/>
              <a:t>Audio</a:t>
            </a:r>
          </a:p>
          <a:p>
            <a:pPr lvl="1"/>
            <a:r>
              <a:rPr lang="de-CH" dirty="0" smtClean="0"/>
              <a:t>Network</a:t>
            </a:r>
          </a:p>
          <a:p>
            <a:pPr lvl="1"/>
            <a:r>
              <a:rPr lang="de-CH" dirty="0"/>
              <a:t>verschiedenste </a:t>
            </a:r>
            <a:r>
              <a:rPr lang="de-CH" dirty="0" smtClean="0"/>
              <a:t>Plattformen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C# statt C/C</a:t>
            </a:r>
            <a:r>
              <a:rPr lang="de-CH" dirty="0" smtClean="0"/>
              <a:t>++</a:t>
            </a:r>
            <a:endParaRPr lang="de-CH" dirty="0" smtClean="0"/>
          </a:p>
          <a:p>
            <a:pPr lvl="1"/>
            <a:r>
              <a:rPr lang="de-CH" dirty="0" smtClean="0"/>
              <a:t>«native» </a:t>
            </a:r>
            <a:r>
              <a:rPr lang="de-CH" dirty="0" err="1" smtClean="0"/>
              <a:t>Plugins</a:t>
            </a:r>
            <a:r>
              <a:rPr lang="de-CH" dirty="0" smtClean="0"/>
              <a:t> sind aber trotzdem möglich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 smtClean="0"/>
              <a:t>Techdemos</a:t>
            </a:r>
            <a:r>
              <a:rPr lang="de-CH" dirty="0" smtClean="0"/>
              <a:t>, Simulationen problemlos realisierbar</a:t>
            </a:r>
          </a:p>
          <a:p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pPr lvl="1"/>
            <a:r>
              <a:rPr lang="de-CH" dirty="0" smtClean="0"/>
              <a:t>Implementiert </a:t>
            </a:r>
            <a:r>
              <a:rPr lang="de-CH" dirty="0" smtClean="0"/>
              <a:t>im CAVE</a:t>
            </a:r>
          </a:p>
          <a:p>
            <a:pPr lvl="1"/>
            <a:r>
              <a:rPr lang="de-CH" dirty="0" smtClean="0"/>
              <a:t>Basiert auf </a:t>
            </a:r>
            <a:r>
              <a:rPr lang="de-CH" dirty="0" smtClean="0"/>
              <a:t>«Wrapper-Klassen</a:t>
            </a:r>
            <a:r>
              <a:rPr lang="de-CH" dirty="0" smtClean="0"/>
              <a:t>»</a:t>
            </a:r>
            <a:endParaRPr lang="de-CH" dirty="0" smtClean="0"/>
          </a:p>
          <a:p>
            <a:pPr lvl="1"/>
            <a:r>
              <a:rPr lang="de-CH" dirty="0" err="1" smtClean="0"/>
              <a:t>OpenSource</a:t>
            </a:r>
            <a:r>
              <a:rPr lang="de-CH" dirty="0" smtClean="0"/>
              <a:t> C++ </a:t>
            </a:r>
            <a:r>
              <a:rPr lang="de-CH" dirty="0"/>
              <a:t>I</a:t>
            </a:r>
            <a:r>
              <a:rPr lang="de-CH" dirty="0" smtClean="0"/>
              <a:t>mplementation</a:t>
            </a: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091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pPr lvl="1"/>
            <a:r>
              <a:rPr lang="de-CH" dirty="0" smtClean="0"/>
              <a:t>Verarbeitungskette der OpenGL </a:t>
            </a:r>
            <a:r>
              <a:rPr lang="de-CH" dirty="0" err="1" smtClean="0"/>
              <a:t>Commands</a:t>
            </a:r>
            <a:endParaRPr lang="de-CH" dirty="0" smtClean="0"/>
          </a:p>
          <a:p>
            <a:pPr lvl="2"/>
            <a:r>
              <a:rPr lang="de-CH" dirty="0" smtClean="0"/>
              <a:t>Modifizieren, Ablehnen, Weitersenden</a:t>
            </a:r>
          </a:p>
          <a:p>
            <a:pPr lvl="2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895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endParaRPr lang="de-CH" dirty="0" smtClean="0"/>
          </a:p>
          <a:p>
            <a:r>
              <a:rPr lang="de-CH" dirty="0" smtClean="0"/>
              <a:t>Eigene Lösung</a:t>
            </a:r>
          </a:p>
          <a:p>
            <a:pPr lvl="1"/>
            <a:r>
              <a:rPr lang="de-CH" dirty="0" smtClean="0"/>
              <a:t>Mehrere Instanzen</a:t>
            </a:r>
          </a:p>
          <a:p>
            <a:pPr lvl="2"/>
            <a:r>
              <a:rPr lang="de-CH" dirty="0" smtClean="0"/>
              <a:t>Synchronisierung !</a:t>
            </a:r>
          </a:p>
          <a:p>
            <a:pPr lvl="1"/>
            <a:r>
              <a:rPr lang="de-CH" dirty="0" smtClean="0"/>
              <a:t>Eine Instanz</a:t>
            </a:r>
          </a:p>
          <a:p>
            <a:pPr lvl="2"/>
            <a:r>
              <a:rPr lang="de-CH" dirty="0" smtClean="0"/>
              <a:t>Architektur</a:t>
            </a:r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87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2551ef7e-3b29-44d1-a8ad-ef34c26bfc60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63c724b1-652e-424f-8d99-4ee50906728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614</Words>
  <Application>Microsoft Office PowerPoint</Application>
  <PresentationFormat>Bildschirmpräsentation (4:3)</PresentationFormat>
  <Paragraphs>237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BFH_PPT_Vorlage_v2</vt:lpstr>
      <vt:lpstr>Unity in CAVE</vt:lpstr>
      <vt:lpstr>Unity in CAVE</vt:lpstr>
      <vt:lpstr>Aufgabenstellung Projekt 2</vt:lpstr>
      <vt:lpstr>Aufgabenstellung</vt:lpstr>
      <vt:lpstr>Aufgabenstellung</vt:lpstr>
      <vt:lpstr>Vorteile durch den Gebrauch von Unity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Nächste Schritte</vt:lpstr>
      <vt:lpstr>Fragen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Julien Villiger</cp:lastModifiedBy>
  <cp:revision>29</cp:revision>
  <cp:lastPrinted>2013-04-25T14:17:09Z</cp:lastPrinted>
  <dcterms:created xsi:type="dcterms:W3CDTF">2015-06-01T16:21:37Z</dcterms:created>
  <dcterms:modified xsi:type="dcterms:W3CDTF">2015-06-05T07:13:02Z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