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7" r:id="rId5"/>
    <p:sldId id="270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4" r:id="rId15"/>
    <p:sldId id="285" r:id="rId16"/>
    <p:sldId id="287" r:id="rId17"/>
    <p:sldId id="278" r:id="rId18"/>
    <p:sldId id="283" r:id="rId19"/>
    <p:sldId id="286" r:id="rId20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3648" autoAdjust="0"/>
  </p:normalViewPr>
  <p:slideViewPr>
    <p:cSldViewPr snapToGrid="0" snapToObjects="1" showGuides="1">
      <p:cViewPr varScale="1">
        <p:scale>
          <a:sx n="86" d="100"/>
          <a:sy n="86" d="100"/>
        </p:scale>
        <p:origin x="22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Erklärung Ausgangslage: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4 Varianten. Alle mittels </a:t>
            </a:r>
            <a:r>
              <a:rPr lang="de-CH" baseline="0" dirty="0" err="1" smtClean="0"/>
              <a:t>MiddleVR</a:t>
            </a:r>
            <a:r>
              <a:rPr lang="de-CH" baseline="0" dirty="0" smtClean="0"/>
              <a:t> oder eigener Lösung umsetzbar.</a:t>
            </a:r>
          </a:p>
          <a:p>
            <a:pPr marL="628650" lvl="1" indent="-171450">
              <a:buFontTx/>
              <a:buChar char="-"/>
            </a:pPr>
            <a:endParaRPr lang="de-CH" baseline="0" dirty="0" smtClean="0"/>
          </a:p>
          <a:p>
            <a:pPr marL="171450" lvl="0" indent="-171450">
              <a:buFontTx/>
              <a:buChar char="-"/>
            </a:pPr>
            <a:r>
              <a:rPr lang="de-CH" baseline="0" dirty="0" smtClean="0"/>
              <a:t>Kurze Beschreibung zu sämtlichen Varianten</a:t>
            </a:r>
            <a:r>
              <a:rPr lang="de-CH" baseline="0" dirty="0" smtClean="0"/>
              <a:t>.</a:t>
            </a:r>
          </a:p>
          <a:p>
            <a:pPr marL="171450" lvl="0" indent="-171450">
              <a:buFontTx/>
              <a:buChar char="-"/>
            </a:pPr>
            <a:endParaRPr lang="de-CH" baseline="0" dirty="0" smtClean="0"/>
          </a:p>
          <a:p>
            <a:pPr marL="0" lvl="0" indent="0">
              <a:buFontTx/>
              <a:buNone/>
            </a:pPr>
            <a:r>
              <a:rPr lang="de-CH" b="1" baseline="0" dirty="0" err="1" smtClean="0"/>
              <a:t>Nvidia</a:t>
            </a:r>
            <a:r>
              <a:rPr lang="de-CH" b="1" baseline="0" dirty="0" smtClean="0"/>
              <a:t> </a:t>
            </a:r>
            <a:r>
              <a:rPr lang="de-CH" b="1" baseline="0" dirty="0" err="1" smtClean="0"/>
              <a:t>Mosaic</a:t>
            </a:r>
            <a:endParaRPr lang="de-CH" b="1" baseline="0" dirty="0" smtClean="0"/>
          </a:p>
          <a:p>
            <a:pPr marL="0" lvl="0" indent="0">
              <a:buFontTx/>
              <a:buNone/>
            </a:pPr>
            <a:r>
              <a:rPr lang="de-CH" b="0" baseline="0" dirty="0" smtClean="0"/>
              <a:t>- </a:t>
            </a:r>
            <a:r>
              <a:rPr lang="de-CH" b="0" baseline="0" dirty="0" err="1" smtClean="0"/>
              <a:t>Vorgaukelung</a:t>
            </a:r>
            <a:r>
              <a:rPr lang="de-CH" b="0" baseline="0" dirty="0" smtClean="0"/>
              <a:t> eines riesigen Bildschirms, 1 Output.</a:t>
            </a:r>
          </a:p>
          <a:p>
            <a:pPr marL="0" lvl="0" indent="0">
              <a:buFontTx/>
              <a:buNone/>
            </a:pPr>
            <a:r>
              <a:rPr lang="de-CH" baseline="0" dirty="0" smtClean="0"/>
              <a:t>- Beispiel 4 Bildschirme. Alles was im oberen linken Viertel gerendert wird, wird an den 1. Output (Bildschirm) gesandt. Alles oben rechts an den 2. Bildschirm usw.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027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732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Keine native Fullscreen Funktionalität: Fullscreen immer auf 1 Output beschränkt.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31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Basic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Grundlegende Lauffähigkeit des Systems testen.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Kein grosser Datentransfer.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="1" baseline="0" dirty="0" smtClean="0"/>
              <a:t>Basic Extended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Schachbrettwände um Perspektive / Ausrichtung der Kameras im CAVE zu prüfen.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Physikalische Kugeln, um Positionsabgleich zu testen.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Per Knopfdruck Farbe der Kugeln ändern.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32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err="1" smtClean="0"/>
              <a:t>AngryBots</a:t>
            </a:r>
            <a:endParaRPr lang="de-CH" b="1" dirty="0" smtClean="0"/>
          </a:p>
          <a:p>
            <a:pPr marL="171450" indent="-171450">
              <a:buFontTx/>
              <a:buChar char="-"/>
            </a:pPr>
            <a:r>
              <a:rPr lang="de-CH" dirty="0" smtClean="0"/>
              <a:t>Beispielprojekt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4.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Geeigneter Showcase der Möglichkeiten von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(Effekte, detaillierte Models, </a:t>
            </a:r>
            <a:r>
              <a:rPr lang="de-CH" baseline="0" dirty="0" err="1" smtClean="0"/>
              <a:t>Shaders</a:t>
            </a:r>
            <a:r>
              <a:rPr lang="de-CH" baseline="0" dirty="0" smtClean="0"/>
              <a:t>, Partikel, sonstige </a:t>
            </a:r>
            <a:r>
              <a:rPr lang="de-CH" baseline="0" dirty="0" err="1" smtClean="0"/>
              <a:t>Keyfeatures</a:t>
            </a:r>
            <a:r>
              <a:rPr lang="de-CH" baseline="0" dirty="0" smtClean="0"/>
              <a:t>).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="1" baseline="0" dirty="0" smtClean="0"/>
              <a:t>Car Tutorial</a:t>
            </a:r>
          </a:p>
          <a:p>
            <a:pPr marL="171450" indent="-171450">
              <a:buFontTx/>
              <a:buChar char="-"/>
            </a:pPr>
            <a:r>
              <a:rPr lang="de-CH" b="0" baseline="0" dirty="0" smtClean="0"/>
              <a:t>Autorennspiel.</a:t>
            </a:r>
          </a:p>
          <a:p>
            <a:pPr marL="171450" indent="-171450">
              <a:buFontTx/>
              <a:buChar char="-"/>
            </a:pPr>
            <a:r>
              <a:rPr lang="de-CH" b="0" baseline="0" dirty="0" smtClean="0"/>
              <a:t>Physik testen.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443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- 4 </a:t>
            </a:r>
            <a:r>
              <a:rPr lang="de-CH" dirty="0" err="1" smtClean="0"/>
              <a:t>Beamer</a:t>
            </a:r>
            <a:r>
              <a:rPr lang="de-CH" dirty="0" smtClean="0"/>
              <a:t>: Um </a:t>
            </a:r>
            <a:r>
              <a:rPr lang="de-CH" dirty="0" err="1" smtClean="0"/>
              <a:t>Stereoskpie</a:t>
            </a:r>
            <a:r>
              <a:rPr lang="de-CH" dirty="0" smtClean="0"/>
              <a:t> zu testen </a:t>
            </a:r>
            <a:r>
              <a:rPr lang="de-CH" dirty="0" err="1" smtClean="0"/>
              <a:t>Beamer</a:t>
            </a:r>
            <a:r>
              <a:rPr lang="de-CH" dirty="0" smtClean="0"/>
              <a:t> umbauen, mit Verzicht auf 1</a:t>
            </a:r>
            <a:r>
              <a:rPr lang="de-CH" baseline="0" dirty="0" smtClean="0"/>
              <a:t> Leinwand.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39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 err="1" smtClean="0"/>
              <a:t>Prototyping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39863"/>
            <a:ext cx="623993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</p:spTree>
    <p:extLst>
      <p:ext uri="{BB962C8B-B14F-4D97-AF65-F5344CB8AC3E}">
        <p14:creationId xmlns:p14="http://schemas.microsoft.com/office/powerpoint/2010/main" val="1852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Mehrere Instanzen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Hauptproblem Synchronisierung</a:t>
            </a:r>
          </a:p>
          <a:p>
            <a:r>
              <a:rPr lang="de-CH" dirty="0" err="1" smtClean="0"/>
              <a:t>MiddleVR</a:t>
            </a:r>
            <a:r>
              <a:rPr lang="de-CH" dirty="0" smtClean="0"/>
              <a:t> gleicht nur Position ab</a:t>
            </a:r>
          </a:p>
          <a:p>
            <a:r>
              <a:rPr lang="de-CH" dirty="0" smtClean="0"/>
              <a:t>Inkonsistente Bildrate</a:t>
            </a:r>
          </a:p>
          <a:p>
            <a:r>
              <a:rPr lang="de-CH" dirty="0" smtClean="0"/>
              <a:t>Kameraabgleich wird durch Custom-Scripts gestört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Jede Applikation erfordert Adaptionen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Eine Instanz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 dirty="0" smtClean="0"/>
              <a:t>Hohe, konstante Bildrate</a:t>
            </a:r>
          </a:p>
          <a:p>
            <a:r>
              <a:rPr lang="de-CH" dirty="0" smtClean="0"/>
              <a:t>Keine Synchronisierungsprobleme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Sehr stabiles System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33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Finaler Entscheid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MiddleVR</a:t>
            </a:r>
            <a:r>
              <a:rPr lang="de-CH" dirty="0" smtClean="0"/>
              <a:t> mit mehreren Instanzen erfordert jedes Mal Adaptionen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stabile Performance</a:t>
            </a:r>
          </a:p>
          <a:p>
            <a:r>
              <a:rPr lang="de-CH" dirty="0" smtClean="0"/>
              <a:t>Aufgaben </a:t>
            </a:r>
            <a:r>
              <a:rPr lang="de-CH" dirty="0" err="1" smtClean="0"/>
              <a:t>MiddleVR</a:t>
            </a:r>
            <a:r>
              <a:rPr lang="de-CH" dirty="0" smtClean="0"/>
              <a:t> nur marginal</a:t>
            </a:r>
          </a:p>
          <a:p>
            <a:r>
              <a:rPr lang="de-CH" dirty="0" smtClean="0"/>
              <a:t>Umsetzung primitiver Prototyp «eigene Lösung»</a:t>
            </a:r>
            <a:endParaRPr lang="de-CH" dirty="0"/>
          </a:p>
          <a:p>
            <a:endParaRPr lang="de-CH" dirty="0" smtClean="0"/>
          </a:p>
          <a:p>
            <a:r>
              <a:rPr lang="de-CH" b="1" dirty="0" smtClean="0"/>
              <a:t>Eigene Lösung basierend auf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1258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Work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4 </a:t>
            </a:r>
            <a:r>
              <a:rPr lang="de-CH" dirty="0" err="1" smtClean="0"/>
              <a:t>Beamer</a:t>
            </a:r>
            <a:r>
              <a:rPr lang="de-CH" dirty="0" smtClean="0"/>
              <a:t> im Einsatz</a:t>
            </a:r>
          </a:p>
          <a:p>
            <a:r>
              <a:rPr lang="de-CH" dirty="0" smtClean="0"/>
              <a:t>Clusters aufsetzen</a:t>
            </a:r>
          </a:p>
          <a:p>
            <a:r>
              <a:rPr lang="de-CH" dirty="0" err="1" smtClean="0"/>
              <a:t>GeForce</a:t>
            </a:r>
            <a:r>
              <a:rPr lang="de-CH" dirty="0" smtClean="0"/>
              <a:t> Client aufsetzen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Client aufsetzen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19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GPU Performance - </a:t>
            </a:r>
            <a:r>
              <a:rPr lang="de-CH" b="1" dirty="0" err="1" smtClean="0"/>
              <a:t>GeForces</a:t>
            </a:r>
            <a:endParaRPr lang="de-CH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163157"/>
            <a:ext cx="6888153" cy="3818506"/>
          </a:xfrm>
        </p:spPr>
      </p:pic>
    </p:spTree>
    <p:extLst>
      <p:ext uri="{BB962C8B-B14F-4D97-AF65-F5344CB8AC3E}">
        <p14:creationId xmlns:p14="http://schemas.microsoft.com/office/powerpoint/2010/main" val="10054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GPU Performance -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160588"/>
            <a:ext cx="6416675" cy="3959225"/>
          </a:xfrm>
        </p:spPr>
      </p:pic>
    </p:spTree>
    <p:extLst>
      <p:ext uri="{BB962C8B-B14F-4D97-AF65-F5344CB8AC3E}">
        <p14:creationId xmlns:p14="http://schemas.microsoft.com/office/powerpoint/2010/main" val="5893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4" y="1439863"/>
            <a:ext cx="683908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81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652461868"/>
              </p:ext>
            </p:extLst>
          </p:nvPr>
        </p:nvGraphicFramePr>
        <p:xfrm>
          <a:off x="468313" y="1980000"/>
          <a:ext cx="3959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Netzwerk-Einschränkungen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953263217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Synchronisierung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Flaschenhals CPU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</a:t>
                      </a:r>
                      <a:r>
                        <a:rPr lang="de-CH" baseline="0" dirty="0" smtClean="0"/>
                        <a:t> Screens beschränkt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Multi-GPU</a:t>
            </a:r>
            <a:r>
              <a:rPr lang="de-CH" dirty="0"/>
              <a:t> (</a:t>
            </a:r>
            <a:r>
              <a:rPr lang="de-CH" dirty="0" smtClean="0"/>
              <a:t>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651116208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Skalierbarkeit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751047254"/>
              </p:ext>
            </p:extLst>
          </p:nvPr>
        </p:nvGraphicFramePr>
        <p:xfrm>
          <a:off x="4589463" y="1980000"/>
          <a:ext cx="4051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Daten übers Netzwerk übertragen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smtClean="0"/>
              <a:t>Clustering</a:t>
            </a:r>
            <a:r>
              <a:rPr lang="de-CH" dirty="0" smtClean="0"/>
              <a:t> (Mehrere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39267550"/>
              </p:ext>
            </p:extLst>
          </p:nvPr>
        </p:nvGraphicFramePr>
        <p:xfrm>
          <a:off x="468313" y="1980000"/>
          <a:ext cx="3959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Treiber verteilt Last</a:t>
                      </a:r>
                      <a:r>
                        <a:rPr lang="de-CH" baseline="0" dirty="0" smtClean="0"/>
                        <a:t> auf alle GPUs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4219645779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Anschaffung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Quadro</a:t>
                      </a:r>
                      <a:r>
                        <a:rPr lang="de-CH" baseline="0" dirty="0" smtClean="0"/>
                        <a:t> Karten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Mosaic</a:t>
            </a:r>
            <a:r>
              <a:rPr lang="de-CH" dirty="0" smtClean="0"/>
              <a:t> 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4042805060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9728132"/>
              </p:ext>
            </p:extLst>
          </p:nvPr>
        </p:nvGraphicFramePr>
        <p:xfrm>
          <a:off x="4589463" y="1980000"/>
          <a:ext cx="4051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Last nur auf einer GPU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native Fullscreen Funktionalität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GeForces</a:t>
            </a:r>
            <a:r>
              <a:rPr lang="de-CH" b="1" dirty="0" smtClean="0"/>
              <a:t> </a:t>
            </a:r>
            <a:r>
              <a:rPr lang="de-CH" dirty="0" smtClean="0"/>
              <a:t>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Prototyping</a:t>
            </a:r>
            <a:r>
              <a:rPr lang="de-CH" dirty="0" smtClean="0"/>
              <a:t> im CAVE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1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Basic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Basic Extended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3" y="1980000"/>
            <a:ext cx="4051300" cy="2799911"/>
          </a:xfrm>
        </p:spPr>
      </p:pic>
    </p:spTree>
    <p:extLst>
      <p:ext uri="{BB962C8B-B14F-4D97-AF65-F5344CB8AC3E}">
        <p14:creationId xmlns:p14="http://schemas.microsoft.com/office/powerpoint/2010/main" val="31050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AngryBots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1130" r="15412" b="773"/>
          <a:stretch/>
        </p:blipFill>
        <p:spPr>
          <a:xfrm>
            <a:off x="468000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Car Tutorial</a:t>
            </a:r>
            <a:endParaRPr lang="de-CH" dirty="0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980000"/>
            <a:ext cx="4050000" cy="2799911"/>
          </a:xfrm>
        </p:spPr>
      </p:pic>
    </p:spTree>
    <p:extLst>
      <p:ext uri="{BB962C8B-B14F-4D97-AF65-F5344CB8AC3E}">
        <p14:creationId xmlns:p14="http://schemas.microsoft.com/office/powerpoint/2010/main" val="21871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63c724b1-652e-424f-8d99-4ee509067280"/>
    <ds:schemaRef ds:uri="http://www.w3.org/XML/1998/namespace"/>
    <ds:schemaRef ds:uri="http://schemas.microsoft.com/office/2006/documentManagement/types"/>
    <ds:schemaRef ds:uri="2551ef7e-3b29-44d1-a8ad-ef34c26bfc6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365</Words>
  <Application>Microsoft Office PowerPoint</Application>
  <PresentationFormat>Bildschirmpräsentation (4:3)</PresentationFormat>
  <Paragraphs>108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BFH_PPT_Vorlage_v2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PowerPoint-Präsentation</vt:lpstr>
      <vt:lpstr>Prototyping im CAVE</vt:lpstr>
      <vt:lpstr>Prototyping im CAVE</vt:lpstr>
      <vt:lpstr>Prototyping im CAVE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 Villiger</dc:creator>
  <cp:lastModifiedBy>Julien Villiger</cp:lastModifiedBy>
  <cp:revision>46</cp:revision>
  <cp:lastPrinted>2013-04-25T14:17:09Z</cp:lastPrinted>
  <dcterms:created xsi:type="dcterms:W3CDTF">2015-06-01T16:15:14Z</dcterms:created>
  <dcterms:modified xsi:type="dcterms:W3CDTF">2015-06-04T20:12:22Z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