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6" r:id="rId17"/>
    <p:sldId id="284" r:id="rId18"/>
    <p:sldId id="285" r:id="rId1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73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7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Erklärung Ausgangslage: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4 Varianten. Alle mittels </a:t>
            </a:r>
            <a:r>
              <a:rPr lang="de-CH" baseline="0" dirty="0" err="1" smtClean="0"/>
              <a:t>MiddleVR</a:t>
            </a:r>
            <a:r>
              <a:rPr lang="de-CH" baseline="0" dirty="0" smtClean="0"/>
              <a:t> oder eigener Lösung umsetzbar.</a:t>
            </a:r>
          </a:p>
          <a:p>
            <a:pPr marL="628650" lvl="1" indent="-171450">
              <a:buFontTx/>
              <a:buChar char="-"/>
            </a:pPr>
            <a:endParaRPr lang="de-CH" baseline="0" dirty="0" smtClean="0"/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Kurze Beschreibung zu sämtlichen Varianten.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27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3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Keine native Fullscreen Funktionalität: Fullscreen immer auf 1 Output beschränkt.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31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- 4 </a:t>
            </a:r>
            <a:r>
              <a:rPr lang="de-CH" dirty="0" err="1" smtClean="0"/>
              <a:t>Beamer</a:t>
            </a:r>
            <a:r>
              <a:rPr lang="de-CH" dirty="0" smtClean="0"/>
              <a:t>: Um </a:t>
            </a:r>
            <a:r>
              <a:rPr lang="de-CH" dirty="0" err="1" smtClean="0"/>
              <a:t>Stereoskpie</a:t>
            </a:r>
            <a:r>
              <a:rPr lang="de-CH" dirty="0" smtClean="0"/>
              <a:t> zu testen </a:t>
            </a:r>
            <a:r>
              <a:rPr lang="de-CH" dirty="0" err="1" smtClean="0"/>
              <a:t>Beamer</a:t>
            </a:r>
            <a:r>
              <a:rPr lang="de-CH" dirty="0" smtClean="0"/>
              <a:t> umbauen, mit Verzicht auf 1</a:t>
            </a:r>
            <a:r>
              <a:rPr lang="de-CH" baseline="0" dirty="0" smtClean="0"/>
              <a:t> Leinwand.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39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Basic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Grundlegende Lauffähigkeit des Systems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 grosser Datentransfer.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Basic Extended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Schachbrettwände um Perspektive / Ausrichtung der Kameras im CAVE zu prüfen.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Physikalische Kugeln, um Positionsabgleich zu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Per Knopfdruck Farbe der Kugeln ändern.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2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AngryBots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Beispielprojekt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Geeigneter Showcase der Möglichkeiten von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(Effekte, detaillierte Models, </a:t>
            </a:r>
            <a:r>
              <a:rPr lang="de-CH" baseline="0" dirty="0" err="1" smtClean="0"/>
              <a:t>Shaders</a:t>
            </a:r>
            <a:r>
              <a:rPr lang="de-CH" baseline="0" dirty="0" smtClean="0"/>
              <a:t>, Partikel, sonstige </a:t>
            </a:r>
            <a:r>
              <a:rPr lang="de-CH" baseline="0" dirty="0" err="1" smtClean="0"/>
              <a:t>Keyfeatures</a:t>
            </a:r>
            <a:r>
              <a:rPr lang="de-CH" baseline="0" dirty="0" smtClean="0"/>
              <a:t>).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Car Tutorial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Autorennspiel.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Physik testen.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4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187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1852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GeForces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3157"/>
            <a:ext cx="6888153" cy="3818506"/>
          </a:xfrm>
        </p:spPr>
      </p:pic>
    </p:spTree>
    <p:extLst>
      <p:ext uri="{BB962C8B-B14F-4D97-AF65-F5344CB8AC3E}">
        <p14:creationId xmlns:p14="http://schemas.microsoft.com/office/powerpoint/2010/main" val="10054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0588"/>
            <a:ext cx="6416675" cy="3959225"/>
          </a:xfrm>
        </p:spPr>
      </p:pic>
    </p:spTree>
    <p:extLst>
      <p:ext uri="{BB962C8B-B14F-4D97-AF65-F5344CB8AC3E}">
        <p14:creationId xmlns:p14="http://schemas.microsoft.com/office/powerpoint/2010/main" val="589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Umsetzung primitiver </a:t>
            </a:r>
            <a:r>
              <a:rPr lang="de-CH" dirty="0" smtClean="0"/>
              <a:t>Prototyp </a:t>
            </a:r>
            <a:r>
              <a:rPr lang="de-CH" dirty="0" smtClean="0"/>
              <a:t>«eigene Lösung»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12586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652461868"/>
              </p:ext>
            </p:extLst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Netzwerk-Einschränkungen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53263217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651116208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751047254"/>
              </p:ext>
            </p:extLst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39267550"/>
              </p:ext>
            </p:extLst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4219645779"/>
              </p:ext>
            </p:extLst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Anschaffung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Quadro</a:t>
                      </a:r>
                      <a:r>
                        <a:rPr lang="de-CH" baseline="0" dirty="0" smtClean="0"/>
                        <a:t> Karten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9728132"/>
              </p:ext>
            </p:extLst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</a:t>
                      </a:r>
                      <a:r>
                        <a:rPr lang="de-CH" dirty="0" smtClean="0"/>
                        <a:t>Funktionalität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1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Work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4 </a:t>
            </a:r>
            <a:r>
              <a:rPr lang="de-CH" dirty="0" err="1" smtClean="0"/>
              <a:t>Beamer</a:t>
            </a:r>
            <a:r>
              <a:rPr lang="de-CH" dirty="0" smtClean="0"/>
              <a:t> im Einsatz</a:t>
            </a:r>
          </a:p>
          <a:p>
            <a:r>
              <a:rPr lang="de-CH" dirty="0" smtClean="0"/>
              <a:t>Clusters aufsetzen</a:t>
            </a:r>
          </a:p>
          <a:p>
            <a:r>
              <a:rPr lang="de-CH" dirty="0" err="1" smtClean="0"/>
              <a:t>GeForce</a:t>
            </a:r>
            <a:r>
              <a:rPr lang="de-CH" dirty="0" smtClean="0"/>
              <a:t> Client aufsetzen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Client aufsetzen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19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31050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63c724b1-652e-424f-8d99-4ee509067280"/>
    <ds:schemaRef ds:uri="http://www.w3.org/XML/1998/namespace"/>
    <ds:schemaRef ds:uri="http://schemas.microsoft.com/office/2006/documentManagement/types"/>
    <ds:schemaRef ds:uri="2551ef7e-3b29-44d1-a8ad-ef34c26bfc6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319</Words>
  <Application>Microsoft Office PowerPoint</Application>
  <PresentationFormat>Bildschirmpräsentation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Villiger</dc:creator>
  <cp:lastModifiedBy>Julien Villiger</cp:lastModifiedBy>
  <cp:revision>43</cp:revision>
  <cp:lastPrinted>2013-04-25T14:17:09Z</cp:lastPrinted>
  <dcterms:created xsi:type="dcterms:W3CDTF">2015-06-01T16:15:14Z</dcterms:created>
  <dcterms:modified xsi:type="dcterms:W3CDTF">2015-06-04T18:35:55Z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