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57" r:id="rId7"/>
    <p:sldId id="263" r:id="rId8"/>
    <p:sldId id="258" r:id="rId9"/>
    <p:sldId id="265" r:id="rId1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02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01.06.2015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01.06.2015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Unity3D in CAVE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Projekt 2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Julien Villiger, Daniel Inversini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TI - Abteilung Informatik</a:t>
            </a:r>
            <a:endParaRPr lang="de-CH" dirty="0" smtClean="0">
              <a:latin typeface="Lucida Sans" pitchFamily="34" charset="0"/>
            </a:endParaRPr>
          </a:p>
        </p:txBody>
      </p:sp>
      <p:pic>
        <p:nvPicPr>
          <p:cNvPr id="1026" name="Picture 2" descr="http://forum.unity3d.com/attachments/unity-logo-new-png.85011/"/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t="-10381" r="-12777" b="-17169"/>
          <a:stretch/>
        </p:blipFill>
        <p:spPr bwMode="auto">
          <a:xfrm>
            <a:off x="0" y="1692000"/>
            <a:ext cx="877824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</a:p>
          <a:p>
            <a:endParaRPr lang="de-CH" dirty="0"/>
          </a:p>
          <a:p>
            <a:r>
              <a:rPr lang="de-CH" dirty="0" smtClean="0"/>
              <a:t>Voranalyse</a:t>
            </a:r>
          </a:p>
          <a:p>
            <a:endParaRPr lang="de-CH" dirty="0"/>
          </a:p>
          <a:p>
            <a:r>
              <a:rPr lang="de-CH" dirty="0" smtClean="0"/>
              <a:t>Prototypen</a:t>
            </a:r>
          </a:p>
          <a:p>
            <a:endParaRPr lang="de-CH" dirty="0"/>
          </a:p>
          <a:p>
            <a:r>
              <a:rPr lang="de-CH" dirty="0" smtClean="0"/>
              <a:t>Auswertung</a:t>
            </a:r>
          </a:p>
          <a:p>
            <a:endParaRPr lang="de-CH" dirty="0"/>
          </a:p>
          <a:p>
            <a:r>
              <a:rPr lang="de-CH" dirty="0" smtClean="0"/>
              <a:t>Finaler Entscheid</a:t>
            </a:r>
          </a:p>
          <a:p>
            <a:endParaRPr lang="de-CH" dirty="0"/>
          </a:p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Unity3D in CAVE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17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35</Words>
  <Application>Microsoft Office PowerPoint</Application>
  <PresentationFormat>Bildschirmpräsentation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BFH_PPT_Vorlage_v2</vt:lpstr>
      <vt:lpstr>Unity3D in CAVE</vt:lpstr>
      <vt:lpstr>Unity3D in CAVE</vt:lpstr>
      <vt:lpstr>Aufgabenstellung Projekt 2</vt:lpstr>
      <vt:lpstr>Aufgabenstellung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5</cp:revision>
  <cp:lastPrinted>2013-04-25T14:17:09Z</cp:lastPrinted>
  <dcterms:created xsi:type="dcterms:W3CDTF">2015-06-01T16:21:37Z</dcterms:created>
  <dcterms:modified xsi:type="dcterms:W3CDTF">2015-06-01T21:15:01Z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