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38"/>
  </p:notesMasterIdLst>
  <p:handoutMasterIdLst>
    <p:handoutMasterId r:id="rId39"/>
  </p:handoutMasterIdLst>
  <p:sldIdLst>
    <p:sldId id="256" r:id="rId5"/>
    <p:sldId id="266" r:id="rId6"/>
    <p:sldId id="257" r:id="rId7"/>
    <p:sldId id="263" r:id="rId8"/>
    <p:sldId id="267" r:id="rId9"/>
    <p:sldId id="258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292" r:id="rId36"/>
    <p:sldId id="293" r:id="rId37"/>
  </p:sldIdLst>
  <p:sldSz cx="9144000" cy="6858000" type="screen4x3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3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96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04.06.2015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06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baseline="0" dirty="0" smtClean="0"/>
              <a:t>Erklärung Ausgangslage:</a:t>
            </a:r>
          </a:p>
          <a:p>
            <a:pPr marL="628650" lvl="1" indent="-171450">
              <a:buFontTx/>
              <a:buChar char="-"/>
            </a:pPr>
            <a:r>
              <a:rPr lang="de-CH" baseline="0" dirty="0" smtClean="0"/>
              <a:t>4 Varianten. Alle mittels </a:t>
            </a:r>
            <a:r>
              <a:rPr lang="de-CH" baseline="0" dirty="0" err="1" smtClean="0"/>
              <a:t>MiddleVR</a:t>
            </a:r>
            <a:r>
              <a:rPr lang="de-CH" baseline="0" dirty="0" smtClean="0"/>
              <a:t> oder eigener Lösung umsetzbar.</a:t>
            </a:r>
          </a:p>
          <a:p>
            <a:pPr marL="628650" lvl="1" indent="-171450">
              <a:buFontTx/>
              <a:buChar char="-"/>
            </a:pPr>
            <a:endParaRPr lang="de-CH" baseline="0" dirty="0" smtClean="0"/>
          </a:p>
          <a:p>
            <a:pPr marL="171450" lvl="0" indent="-171450">
              <a:buFontTx/>
              <a:buChar char="-"/>
            </a:pPr>
            <a:r>
              <a:rPr lang="de-CH" baseline="0" dirty="0" smtClean="0"/>
              <a:t>Kurze Beschreibung zu sämtlichen Varianten.</a:t>
            </a:r>
          </a:p>
          <a:p>
            <a:pPr marL="171450" lvl="0" indent="-171450">
              <a:buFontTx/>
              <a:buChar char="-"/>
            </a:pPr>
            <a:endParaRPr lang="de-CH" baseline="0" dirty="0" smtClean="0"/>
          </a:p>
          <a:p>
            <a:pPr marL="0" lvl="0" indent="0">
              <a:buFontTx/>
              <a:buNone/>
            </a:pPr>
            <a:r>
              <a:rPr lang="de-CH" b="1" baseline="0" dirty="0" err="1" smtClean="0"/>
              <a:t>Nvidia</a:t>
            </a:r>
            <a:r>
              <a:rPr lang="de-CH" b="1" baseline="0" dirty="0" smtClean="0"/>
              <a:t> </a:t>
            </a:r>
            <a:r>
              <a:rPr lang="de-CH" b="1" baseline="0" dirty="0" err="1" smtClean="0"/>
              <a:t>Mosaic</a:t>
            </a:r>
            <a:endParaRPr lang="de-CH" b="1" baseline="0" dirty="0" smtClean="0"/>
          </a:p>
          <a:p>
            <a:pPr marL="0" lvl="0" indent="0">
              <a:buFontTx/>
              <a:buNone/>
            </a:pPr>
            <a:r>
              <a:rPr lang="de-CH" b="0" baseline="0" dirty="0" smtClean="0"/>
              <a:t>- </a:t>
            </a:r>
            <a:r>
              <a:rPr lang="de-CH" b="0" baseline="0" dirty="0" err="1" smtClean="0"/>
              <a:t>Vorgaukelung</a:t>
            </a:r>
            <a:r>
              <a:rPr lang="de-CH" b="0" baseline="0" dirty="0" smtClean="0"/>
              <a:t> eines riesigen Bildschirms, 1 Output.</a:t>
            </a:r>
          </a:p>
          <a:p>
            <a:pPr marL="0" lvl="0" indent="0">
              <a:buFontTx/>
              <a:buNone/>
            </a:pPr>
            <a:r>
              <a:rPr lang="de-CH" baseline="0" dirty="0" smtClean="0"/>
              <a:t>- Beispiel 4 Bildschirme. Alles was im oberen linken Viertel gerendert wird, wird an den 1. Output (Bildschirm) gesandt. Alles oben rechts an den 2. Bildschirm usw.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49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36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Keine native Fullscreen Funktionalität: Fullscreen immer auf 1 Output beschränkt.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793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smtClean="0"/>
              <a:t>Basic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Grundlegende Lauffähigkeit des Systems testen.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Kein grosser Datentransfer.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="1" baseline="0" dirty="0" smtClean="0"/>
              <a:t>Basic Extended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Schachbrettwände um Perspektive / Ausrichtung der Kameras im CAVE zu prüfen.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Physikalische Kugeln, um Positionsabgleich zu testen.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Per Knopfdruck Farbe der Kugeln ändern.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9398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1" dirty="0" err="1" smtClean="0"/>
              <a:t>AngryBots</a:t>
            </a:r>
            <a:endParaRPr lang="de-CH" b="1" dirty="0" smtClean="0"/>
          </a:p>
          <a:p>
            <a:pPr marL="171450" indent="-171450">
              <a:buFontTx/>
              <a:buChar char="-"/>
            </a:pPr>
            <a:r>
              <a:rPr lang="de-CH" dirty="0" smtClean="0"/>
              <a:t>Beispielprojekt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4.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Geeigneter Showcase der Möglichkeiten von </a:t>
            </a:r>
            <a:r>
              <a:rPr lang="de-CH" baseline="0" dirty="0" err="1" smtClean="0"/>
              <a:t>Unity</a:t>
            </a:r>
            <a:r>
              <a:rPr lang="de-CH" baseline="0" dirty="0" smtClean="0"/>
              <a:t> (Effekte, detaillierte Models, </a:t>
            </a:r>
            <a:r>
              <a:rPr lang="de-CH" baseline="0" dirty="0" err="1" smtClean="0"/>
              <a:t>Shaders</a:t>
            </a:r>
            <a:r>
              <a:rPr lang="de-CH" baseline="0" dirty="0" smtClean="0"/>
              <a:t>, Partikel, sonstige </a:t>
            </a:r>
            <a:r>
              <a:rPr lang="de-CH" baseline="0" dirty="0" err="1" smtClean="0"/>
              <a:t>Keyfeatures</a:t>
            </a:r>
            <a:r>
              <a:rPr lang="de-CH" baseline="0" dirty="0" smtClean="0"/>
              <a:t>).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="1" baseline="0" dirty="0" smtClean="0"/>
              <a:t>Car Tutorial</a:t>
            </a:r>
          </a:p>
          <a:p>
            <a:pPr marL="171450" indent="-171450">
              <a:buFontTx/>
              <a:buChar char="-"/>
            </a:pPr>
            <a:r>
              <a:rPr lang="de-CH" b="0" baseline="0" dirty="0" smtClean="0"/>
              <a:t>Autorennspiel.</a:t>
            </a:r>
          </a:p>
          <a:p>
            <a:pPr marL="171450" indent="-171450">
              <a:buFontTx/>
              <a:buChar char="-"/>
            </a:pPr>
            <a:r>
              <a:rPr lang="de-CH" b="0" baseline="0" dirty="0" smtClean="0"/>
              <a:t>Physik testen.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9930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- 4 </a:t>
            </a:r>
            <a:r>
              <a:rPr lang="de-CH" dirty="0" err="1" smtClean="0"/>
              <a:t>Beamer</a:t>
            </a:r>
            <a:r>
              <a:rPr lang="de-CH" dirty="0" smtClean="0"/>
              <a:t>: Um </a:t>
            </a:r>
            <a:r>
              <a:rPr lang="de-CH" dirty="0" err="1" smtClean="0"/>
              <a:t>Stereoskpie</a:t>
            </a:r>
            <a:r>
              <a:rPr lang="de-CH" dirty="0" smtClean="0"/>
              <a:t> zu testen </a:t>
            </a:r>
            <a:r>
              <a:rPr lang="de-CH" dirty="0" err="1" smtClean="0"/>
              <a:t>Beamer</a:t>
            </a:r>
            <a:r>
              <a:rPr lang="de-CH" dirty="0" smtClean="0"/>
              <a:t> umbauen, mit Verzicht auf 1</a:t>
            </a:r>
            <a:r>
              <a:rPr lang="de-CH" baseline="0" dirty="0" smtClean="0"/>
              <a:t> Leinwand.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44704-8E6D-4CF2-8CFA-A0F7BC751896}" type="slidenum">
              <a:rPr lang="de-CH" smtClean="0"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435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Foliennummernplatzhalter 1"/>
          <p:cNvSpPr>
            <a:spLocks noGrp="1"/>
          </p:cNvSpPr>
          <p:nvPr>
            <p:ph type="sldNum" sz="quarter" idx="16"/>
          </p:nvPr>
        </p:nvSpPr>
        <p:spPr>
          <a:xfrm>
            <a:off x="6765342" y="6241256"/>
            <a:ext cx="1793442" cy="365125"/>
          </a:xfrm>
        </p:spPr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68313" y="4622800"/>
            <a:ext cx="80438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err="1" smtClean="0">
                <a:latin typeface="Lucida Sans" pitchFamily="34" charset="0"/>
                <a:cs typeface="Lucida Sans Unicode" pitchFamily="34" charset="0"/>
              </a:rPr>
              <a:t>Unity</a:t>
            </a:r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 in CAVE</a:t>
            </a: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68313" y="5156200"/>
            <a:ext cx="6783387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Projekt 2</a:t>
            </a:r>
          </a:p>
          <a:p>
            <a:r>
              <a:rPr lang="de-CH" dirty="0" smtClean="0">
                <a:latin typeface="Lucida Sans" pitchFamily="34" charset="0"/>
                <a:cs typeface="Lucida Sans Unicode" pitchFamily="34" charset="0"/>
              </a:rPr>
              <a:t>Julien Villiger, Daniel Inversini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61963" y="6299200"/>
            <a:ext cx="6789737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 dirty="0" smtClean="0">
                <a:latin typeface="Lucida Sans" pitchFamily="34" charset="0"/>
              </a:rPr>
              <a:t>TI - Abteilung Informatik</a:t>
            </a:r>
          </a:p>
        </p:txBody>
      </p:sp>
      <p:pic>
        <p:nvPicPr>
          <p:cNvPr id="1026" name="Picture 2" descr="http://forum.unity3d.com/attachments/unity-logo-new-png.85011/"/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9" t="-10381" r="-12777" b="-17169"/>
          <a:stretch/>
        </p:blipFill>
        <p:spPr bwMode="auto">
          <a:xfrm>
            <a:off x="775608" y="2336977"/>
            <a:ext cx="4718957" cy="150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Varianten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Equalizer</a:t>
            </a:r>
          </a:p>
          <a:p>
            <a:endParaRPr lang="de-CH" dirty="0" smtClean="0"/>
          </a:p>
          <a:p>
            <a:r>
              <a:rPr lang="de-CH" dirty="0" smtClean="0"/>
              <a:t>Chromium</a:t>
            </a:r>
          </a:p>
          <a:p>
            <a:endParaRPr lang="de-CH" dirty="0" smtClean="0"/>
          </a:p>
          <a:p>
            <a:r>
              <a:rPr lang="de-CH" dirty="0" smtClean="0"/>
              <a:t>Eigene Lösung</a:t>
            </a:r>
          </a:p>
          <a:p>
            <a:endParaRPr lang="de-CH" dirty="0" smtClean="0"/>
          </a:p>
          <a:p>
            <a:r>
              <a:rPr lang="de-CH" dirty="0" smtClean="0"/>
              <a:t>middleVR </a:t>
            </a:r>
          </a:p>
          <a:p>
            <a:pPr lvl="1"/>
            <a:r>
              <a:rPr lang="de-CH" dirty="0" smtClean="0"/>
              <a:t>Bietet bereits Unity </a:t>
            </a:r>
            <a:r>
              <a:rPr lang="de-CH" dirty="0" err="1" smtClean="0"/>
              <a:t>Plugin</a:t>
            </a:r>
            <a:endParaRPr lang="de-CH" dirty="0" smtClean="0"/>
          </a:p>
          <a:p>
            <a:pPr lvl="1"/>
            <a:r>
              <a:rPr lang="de-CH" dirty="0" smtClean="0"/>
              <a:t>Unterstützt verschiedenste Geräte</a:t>
            </a:r>
          </a:p>
          <a:p>
            <a:pPr lvl="2"/>
            <a:r>
              <a:rPr lang="de-CH" dirty="0" err="1" smtClean="0"/>
              <a:t>CAVE’s</a:t>
            </a:r>
            <a:r>
              <a:rPr lang="de-CH" dirty="0" smtClean="0"/>
              <a:t>, </a:t>
            </a:r>
            <a:r>
              <a:rPr lang="de-CH" dirty="0" err="1" smtClean="0"/>
              <a:t>Oculus</a:t>
            </a:r>
            <a:r>
              <a:rPr lang="de-CH" dirty="0" smtClean="0"/>
              <a:t> Rift, </a:t>
            </a:r>
            <a:r>
              <a:rPr lang="de-CH" dirty="0" err="1" smtClean="0"/>
              <a:t>Leap</a:t>
            </a:r>
            <a:r>
              <a:rPr lang="de-CH" dirty="0" smtClean="0"/>
              <a:t> </a:t>
            </a:r>
            <a:r>
              <a:rPr lang="de-CH" dirty="0" err="1" smtClean="0"/>
              <a:t>motion</a:t>
            </a:r>
            <a:r>
              <a:rPr lang="de-CH" dirty="0" smtClean="0"/>
              <a:t>, </a:t>
            </a:r>
            <a:r>
              <a:rPr lang="de-CH" dirty="0" err="1" smtClean="0"/>
              <a:t>etc</a:t>
            </a:r>
            <a:endParaRPr lang="de-CH" dirty="0" smtClean="0"/>
          </a:p>
          <a:p>
            <a:pPr lvl="1"/>
            <a:r>
              <a:rPr lang="de-CH" dirty="0" smtClean="0"/>
              <a:t>Aktuelle und moderne Software</a:t>
            </a:r>
          </a:p>
          <a:p>
            <a:pPr lvl="1"/>
            <a:endParaRPr lang="de-CH" dirty="0" smtClean="0"/>
          </a:p>
          <a:p>
            <a:endParaRPr lang="de-CH" dirty="0" smtClean="0"/>
          </a:p>
          <a:p>
            <a:pPr lvl="2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7214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Gegenüberstellung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Equalizer</a:t>
            </a:r>
          </a:p>
          <a:p>
            <a:pPr lvl="1"/>
            <a:r>
              <a:rPr lang="de-CH" dirty="0" smtClean="0"/>
              <a:t>Wrapper nur für Graphik vorhanden, Physik &amp; KI fehlen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11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Gegenüberstellung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strike="dblStrike" dirty="0" smtClean="0"/>
              <a:t>Equalizer</a:t>
            </a:r>
          </a:p>
          <a:p>
            <a:pPr lvl="1"/>
            <a:r>
              <a:rPr lang="de-CH" strike="dblStrike" dirty="0" smtClean="0"/>
              <a:t>Wrapper nur für Graphik vorhanden, Physik &amp; KI fehlen</a:t>
            </a:r>
          </a:p>
          <a:p>
            <a:endParaRPr lang="de-CH" dirty="0" smtClean="0"/>
          </a:p>
          <a:p>
            <a:r>
              <a:rPr lang="de-CH" dirty="0" smtClean="0"/>
              <a:t>Chromium</a:t>
            </a:r>
          </a:p>
          <a:p>
            <a:pPr lvl="1"/>
            <a:r>
              <a:rPr lang="de-CH" dirty="0" smtClean="0"/>
              <a:t>Eingestellt, letztes Update 2006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13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Gegenüberstellung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strike="dblStrike" dirty="0" smtClean="0"/>
              <a:t>Equalizer</a:t>
            </a:r>
          </a:p>
          <a:p>
            <a:pPr lvl="1"/>
            <a:r>
              <a:rPr lang="de-CH" strike="dblStrike" dirty="0" smtClean="0"/>
              <a:t>Wrapper nur für Graphik vorhanden, Physik &amp; KI fehlen</a:t>
            </a:r>
          </a:p>
          <a:p>
            <a:endParaRPr lang="de-CH" dirty="0" smtClean="0"/>
          </a:p>
          <a:p>
            <a:r>
              <a:rPr lang="de-CH" strike="dblStrike" dirty="0" smtClean="0"/>
              <a:t>Chromium</a:t>
            </a:r>
          </a:p>
          <a:p>
            <a:pPr lvl="1"/>
            <a:r>
              <a:rPr lang="de-CH" strike="dblStrike" dirty="0" smtClean="0"/>
              <a:t>Eingestellt, letztes Update 2006</a:t>
            </a:r>
          </a:p>
          <a:p>
            <a:pPr lvl="1"/>
            <a:endParaRPr lang="de-CH" dirty="0"/>
          </a:p>
          <a:p>
            <a:r>
              <a:rPr lang="de-CH" dirty="0" smtClean="0"/>
              <a:t>middleVR</a:t>
            </a:r>
          </a:p>
          <a:p>
            <a:pPr lvl="1"/>
            <a:r>
              <a:rPr lang="de-CH" dirty="0" smtClean="0"/>
              <a:t>Hohe Kosten</a:t>
            </a:r>
          </a:p>
          <a:p>
            <a:pPr lvl="1"/>
            <a:r>
              <a:rPr lang="de-CH" dirty="0" smtClean="0"/>
              <a:t>Bietet Lösungen für Cluster und Multi-GPU</a:t>
            </a:r>
          </a:p>
          <a:p>
            <a:endParaRPr lang="de-CH" dirty="0"/>
          </a:p>
        </p:txBody>
      </p:sp>
      <p:pic>
        <p:nvPicPr>
          <p:cNvPr id="5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5" y="4213967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Gegenüberstellung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strike="dblStrike" dirty="0" smtClean="0"/>
              <a:t>Equalizer</a:t>
            </a:r>
          </a:p>
          <a:p>
            <a:pPr lvl="1"/>
            <a:r>
              <a:rPr lang="de-CH" strike="dblStrike" dirty="0" smtClean="0"/>
              <a:t>Wrapper nur für Graphik vorhanden, Physik &amp; KI fehlen</a:t>
            </a:r>
          </a:p>
          <a:p>
            <a:endParaRPr lang="de-CH" dirty="0" smtClean="0"/>
          </a:p>
          <a:p>
            <a:r>
              <a:rPr lang="de-CH" strike="dblStrike" dirty="0" smtClean="0"/>
              <a:t>Chromium</a:t>
            </a:r>
          </a:p>
          <a:p>
            <a:pPr lvl="1"/>
            <a:r>
              <a:rPr lang="de-CH" strike="dblStrike" dirty="0" smtClean="0"/>
              <a:t>Eingestellt, letztes Update 2006</a:t>
            </a:r>
          </a:p>
          <a:p>
            <a:pPr lvl="1"/>
            <a:endParaRPr lang="de-CH" dirty="0"/>
          </a:p>
          <a:p>
            <a:r>
              <a:rPr lang="de-CH" dirty="0" smtClean="0"/>
              <a:t>middleVR</a:t>
            </a:r>
          </a:p>
          <a:p>
            <a:pPr lvl="1"/>
            <a:r>
              <a:rPr lang="de-CH" dirty="0" smtClean="0"/>
              <a:t>Hohe Kosten</a:t>
            </a:r>
          </a:p>
          <a:p>
            <a:pPr lvl="1"/>
            <a:r>
              <a:rPr lang="de-CH" dirty="0" smtClean="0"/>
              <a:t>Bietet Lösungen für Cluster und Multi-GPU</a:t>
            </a:r>
          </a:p>
          <a:p>
            <a:pPr lvl="1"/>
            <a:endParaRPr lang="de-CH" dirty="0" smtClean="0"/>
          </a:p>
          <a:p>
            <a:r>
              <a:rPr lang="de-CH" dirty="0" smtClean="0"/>
              <a:t>Eigene Lösung</a:t>
            </a:r>
          </a:p>
          <a:p>
            <a:pPr lvl="1"/>
            <a:r>
              <a:rPr lang="de-CH" dirty="0" smtClean="0"/>
              <a:t>Keine Restrektionen </a:t>
            </a:r>
          </a:p>
          <a:p>
            <a:endParaRPr lang="de-CH" dirty="0"/>
          </a:p>
        </p:txBody>
      </p:sp>
      <p:pic>
        <p:nvPicPr>
          <p:cNvPr id="5" name="Grafik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5" y="4213967"/>
            <a:ext cx="190500" cy="190500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5" y="5528595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Entscheid</a:t>
            </a:r>
            <a:endParaRPr lang="de-CH" dirty="0"/>
          </a:p>
        </p:txBody>
      </p:sp>
      <p:pic>
        <p:nvPicPr>
          <p:cNvPr id="3074" name="Picture 2" descr="http://i.ytimg.com/vi/kNsPR8KR-Ac/maxresdefault.jp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16" y="4320000"/>
            <a:ext cx="2994190" cy="177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gripati.com/files/unity-code-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445" y="1440000"/>
            <a:ext cx="451828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75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Ausgangslage </a:t>
            </a:r>
            <a:r>
              <a:rPr lang="de-CH" dirty="0" err="1" smtClean="0"/>
              <a:t>Prototyping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908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84" y="1439863"/>
            <a:ext cx="683908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620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/>
          </p:nvPr>
        </p:nvGraphicFramePr>
        <p:xfrm>
          <a:off x="468313" y="1980000"/>
          <a:ext cx="395922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Verteiltes Rendering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Keine Netzwerk-Einschränkungen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/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Synchronisierung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Flaschenhals CPU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</a:t>
                      </a:r>
                      <a:r>
                        <a:rPr lang="de-CH" baseline="0" dirty="0" smtClean="0"/>
                        <a:t> Screens beschränkt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/>
              <a:t>Multi-GPU</a:t>
            </a:r>
            <a:r>
              <a:rPr lang="de-CH" dirty="0"/>
              <a:t> (</a:t>
            </a:r>
            <a:r>
              <a:rPr lang="de-CH" dirty="0" smtClean="0"/>
              <a:t>Mehrere Instanzen)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/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Verteiltes Rendering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Skalierbarkeit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/>
          </p:nvPr>
        </p:nvGraphicFramePr>
        <p:xfrm>
          <a:off x="4589463" y="1980000"/>
          <a:ext cx="4051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Daten übers Netzwerk übertragen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smtClean="0"/>
              <a:t>Clustering</a:t>
            </a:r>
            <a:r>
              <a:rPr lang="de-CH" dirty="0" smtClean="0"/>
              <a:t> (Mehrere Instanzen)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Aufgabenstellung Projekt 2</a:t>
            </a:r>
          </a:p>
          <a:p>
            <a:endParaRPr lang="de-CH" dirty="0"/>
          </a:p>
          <a:p>
            <a:r>
              <a:rPr lang="de-CH" dirty="0" smtClean="0"/>
              <a:t>Voranalyse</a:t>
            </a:r>
          </a:p>
          <a:p>
            <a:endParaRPr lang="de-CH" dirty="0"/>
          </a:p>
          <a:p>
            <a:r>
              <a:rPr lang="de-CH" dirty="0" smtClean="0"/>
              <a:t>Prototypen</a:t>
            </a:r>
          </a:p>
          <a:p>
            <a:endParaRPr lang="de-CH" dirty="0"/>
          </a:p>
          <a:p>
            <a:r>
              <a:rPr lang="de-CH" dirty="0" smtClean="0"/>
              <a:t>Auswertung</a:t>
            </a:r>
          </a:p>
          <a:p>
            <a:endParaRPr lang="de-CH" dirty="0"/>
          </a:p>
          <a:p>
            <a:r>
              <a:rPr lang="de-CH" dirty="0" smtClean="0"/>
              <a:t>Finaler Entscheid</a:t>
            </a:r>
          </a:p>
          <a:p>
            <a:endParaRPr lang="de-CH" dirty="0"/>
          </a:p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Unity</a:t>
            </a:r>
            <a:r>
              <a:rPr lang="de-CH" dirty="0" smtClean="0"/>
              <a:t> in CAVE</a:t>
            </a:r>
            <a:endParaRPr lang="de-CH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40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5"/>
    </mc:Choice>
    <mc:Fallback>
      <p:transition spd="slow" advTm="8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/>
          </p:nvPr>
        </p:nvGraphicFramePr>
        <p:xfrm>
          <a:off x="468313" y="1980000"/>
          <a:ext cx="395922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Keine 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Treiber verteilt Last</a:t>
                      </a:r>
                      <a:r>
                        <a:rPr lang="de-CH" baseline="0" dirty="0" smtClean="0"/>
                        <a:t> auf alle GPUs</a:t>
                      </a: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/>
          </p:nvPr>
        </p:nvGraphicFramePr>
        <p:xfrm>
          <a:off x="4589463" y="1980000"/>
          <a:ext cx="40513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 Screens beschränkt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Anschaffung</a:t>
                      </a:r>
                      <a:r>
                        <a:rPr lang="de-CH" baseline="0" dirty="0" smtClean="0"/>
                        <a:t> </a:t>
                      </a:r>
                      <a:r>
                        <a:rPr lang="de-CH" baseline="0" dirty="0" err="1" smtClean="0"/>
                        <a:t>Quadro</a:t>
                      </a:r>
                      <a:r>
                        <a:rPr lang="de-CH" baseline="0" dirty="0" smtClean="0"/>
                        <a:t> Karten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 smtClean="0"/>
              <a:t>Mosaic</a:t>
            </a:r>
            <a:r>
              <a:rPr lang="de-CH" dirty="0" smtClean="0"/>
              <a:t> (Eine Instanz)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Ausgangslage </a:t>
            </a:r>
            <a:r>
              <a:rPr lang="de-CH" dirty="0" err="1"/>
              <a:t>Prototyping</a:t>
            </a:r>
            <a:endParaRPr lang="de-CH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sz="half" idx="13"/>
            <p:extLst/>
          </p:nvPr>
        </p:nvGraphicFramePr>
        <p:xfrm>
          <a:off x="468313" y="1980000"/>
          <a:ext cx="39592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225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Keine Synchronisierung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Inhaltsplatzhalter 2"/>
          <p:cNvGraphicFramePr>
            <a:graphicFrameLocks noGrp="1"/>
          </p:cNvGraphicFramePr>
          <p:nvPr>
            <p:ph sz="half" idx="15"/>
            <p:extLst/>
          </p:nvPr>
        </p:nvGraphicFramePr>
        <p:xfrm>
          <a:off x="4589463" y="1980000"/>
          <a:ext cx="40513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0"/>
              </a:tblGrid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Anzahl Screens beschränkt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Last nur auf einer GPU</a:t>
                      </a:r>
                      <a:endParaRPr lang="de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CH" dirty="0" smtClean="0"/>
                        <a:t>Keine native Fullscreen Funktionalität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platzhalter 2"/>
          <p:cNvSpPr txBox="1">
            <a:spLocks/>
          </p:cNvSpPr>
          <p:nvPr/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 baseline="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marL="4572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dirty="0" err="1" smtClean="0"/>
              <a:t>GeForces</a:t>
            </a:r>
            <a:r>
              <a:rPr lang="de-CH" b="1" dirty="0" smtClean="0"/>
              <a:t> </a:t>
            </a:r>
            <a:r>
              <a:rPr lang="de-CH" dirty="0" smtClean="0"/>
              <a:t>(Eine Instanz)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17" y="2014184"/>
            <a:ext cx="288000" cy="288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91" y="201403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Prototyping</a:t>
            </a:r>
            <a:r>
              <a:rPr lang="de-CH" dirty="0" smtClean="0"/>
              <a:t> im CAVE</a:t>
            </a:r>
            <a:endParaRPr lang="de-CH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22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Basic</a:t>
            </a:r>
            <a:endParaRPr lang="de-CH" dirty="0"/>
          </a:p>
        </p:txBody>
      </p:sp>
      <p:pic>
        <p:nvPicPr>
          <p:cNvPr id="7" name="Inhaltsplatzhalter 6"/>
          <p:cNvPicPr>
            <a:picLocks noGrp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1980000"/>
            <a:ext cx="4050000" cy="2800800"/>
          </a:xfrm>
        </p:spPr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Basic Extended</a:t>
            </a:r>
            <a:endParaRPr lang="de-CH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63" y="1980000"/>
            <a:ext cx="4051300" cy="2799911"/>
          </a:xfrm>
        </p:spPr>
      </p:pic>
    </p:spTree>
    <p:extLst>
      <p:ext uri="{BB962C8B-B14F-4D97-AF65-F5344CB8AC3E}">
        <p14:creationId xmlns:p14="http://schemas.microsoft.com/office/powerpoint/2010/main" val="22057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AngryBots</a:t>
            </a:r>
            <a:endParaRPr lang="de-CH" dirty="0"/>
          </a:p>
        </p:txBody>
      </p:sp>
      <p:pic>
        <p:nvPicPr>
          <p:cNvPr id="7" name="Inhaltsplatzhalter 6"/>
          <p:cNvPicPr>
            <a:picLocks noGrp="1"/>
          </p:cNvPicPr>
          <p:nvPr>
            <p:ph sz="half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7" t="1130" r="15412" b="773"/>
          <a:stretch/>
        </p:blipFill>
        <p:spPr>
          <a:xfrm>
            <a:off x="468000" y="1980000"/>
            <a:ext cx="4050000" cy="2800800"/>
          </a:xfrm>
        </p:spPr>
      </p:pic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Car Tutorial</a:t>
            </a:r>
            <a:endParaRPr lang="de-CH" dirty="0"/>
          </a:p>
        </p:txBody>
      </p:sp>
      <p:pic>
        <p:nvPicPr>
          <p:cNvPr id="8" name="Inhaltsplatzhalter 7"/>
          <p:cNvPicPr>
            <a:picLocks noGrp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00" y="1980000"/>
            <a:ext cx="4050000" cy="2799911"/>
          </a:xfrm>
        </p:spPr>
      </p:pic>
    </p:spTree>
    <p:extLst>
      <p:ext uri="{BB962C8B-B14F-4D97-AF65-F5344CB8AC3E}">
        <p14:creationId xmlns:p14="http://schemas.microsoft.com/office/powerpoint/2010/main" val="225278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1439863"/>
            <a:ext cx="6239933" cy="4679950"/>
          </a:xfr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</p:spTree>
    <p:extLst>
      <p:ext uri="{BB962C8B-B14F-4D97-AF65-F5344CB8AC3E}">
        <p14:creationId xmlns:p14="http://schemas.microsoft.com/office/powerpoint/2010/main" val="30248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Mehrere Instanzen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Hauptproblem Synchronisierung</a:t>
            </a:r>
          </a:p>
          <a:p>
            <a:r>
              <a:rPr lang="de-CH" dirty="0" err="1" smtClean="0"/>
              <a:t>MiddleVR</a:t>
            </a:r>
            <a:r>
              <a:rPr lang="de-CH" dirty="0" smtClean="0"/>
              <a:t> gleicht nur Position ab</a:t>
            </a:r>
          </a:p>
          <a:p>
            <a:r>
              <a:rPr lang="de-CH" dirty="0" smtClean="0"/>
              <a:t>Inkonsistente Bildrate</a:t>
            </a:r>
          </a:p>
          <a:p>
            <a:r>
              <a:rPr lang="de-CH" dirty="0" smtClean="0"/>
              <a:t>Kameraabgleich wird durch Custom-Scripts gestört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pPr marL="0" indent="0">
              <a:buNone/>
            </a:pPr>
            <a:endParaRPr lang="de-CH" dirty="0" smtClean="0"/>
          </a:p>
          <a:p>
            <a:r>
              <a:rPr lang="de-CH" dirty="0"/>
              <a:t>Jede Applikation erfordert Adaptionen</a:t>
            </a:r>
          </a:p>
          <a:p>
            <a:pPr marL="0" indent="0">
              <a:buNone/>
            </a:pPr>
            <a:endParaRPr lang="de-CH" dirty="0" smtClean="0"/>
          </a:p>
          <a:p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 dirty="0" smtClean="0"/>
              <a:t>Eine Instanz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de-CH" dirty="0" smtClean="0"/>
              <a:t>Hohe, konstante Bildrate</a:t>
            </a:r>
          </a:p>
          <a:p>
            <a:r>
              <a:rPr lang="de-CH" dirty="0" smtClean="0"/>
              <a:t>Keine Synchronisierungsprobleme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Sehr stabiles System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28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Finaler Entscheid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err="1" smtClean="0"/>
              <a:t>MiddleVR</a:t>
            </a:r>
            <a:r>
              <a:rPr lang="de-CH" dirty="0" smtClean="0"/>
              <a:t> mit mehreren Instanzen erfordert jedes Mal Adaptionen</a:t>
            </a:r>
          </a:p>
          <a:p>
            <a:r>
              <a:rPr lang="de-CH" dirty="0" err="1" smtClean="0"/>
              <a:t>Mosaic</a:t>
            </a:r>
            <a:r>
              <a:rPr lang="de-CH" dirty="0" smtClean="0"/>
              <a:t> stabile Performance</a:t>
            </a:r>
          </a:p>
          <a:p>
            <a:r>
              <a:rPr lang="de-CH" dirty="0" smtClean="0"/>
              <a:t>Aufgaben </a:t>
            </a:r>
            <a:r>
              <a:rPr lang="de-CH" dirty="0" err="1" smtClean="0"/>
              <a:t>MiddleVR</a:t>
            </a:r>
            <a:r>
              <a:rPr lang="de-CH" dirty="0" smtClean="0"/>
              <a:t> nur marginal</a:t>
            </a:r>
          </a:p>
          <a:p>
            <a:r>
              <a:rPr lang="de-CH" dirty="0" smtClean="0"/>
              <a:t>Umsetzung primitiver Prototyp «eigene Lösung»</a:t>
            </a:r>
            <a:endParaRPr lang="de-CH" dirty="0"/>
          </a:p>
          <a:p>
            <a:endParaRPr lang="de-CH" dirty="0" smtClean="0"/>
          </a:p>
          <a:p>
            <a:r>
              <a:rPr lang="de-CH" b="1" dirty="0" smtClean="0"/>
              <a:t>Eigene Lösung basierend auf </a:t>
            </a:r>
            <a:r>
              <a:rPr lang="de-CH" b="1" dirty="0" err="1" smtClean="0"/>
              <a:t>Mosaic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141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2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Work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4 </a:t>
            </a:r>
            <a:r>
              <a:rPr lang="de-CH" dirty="0" err="1" smtClean="0"/>
              <a:t>Beamer</a:t>
            </a:r>
            <a:r>
              <a:rPr lang="de-CH" dirty="0" smtClean="0"/>
              <a:t> im Einsatz</a:t>
            </a:r>
          </a:p>
          <a:p>
            <a:r>
              <a:rPr lang="de-CH" dirty="0" smtClean="0"/>
              <a:t>Clusters aufsetzen</a:t>
            </a:r>
          </a:p>
          <a:p>
            <a:r>
              <a:rPr lang="de-CH" dirty="0" err="1" smtClean="0"/>
              <a:t>GeForce</a:t>
            </a:r>
            <a:r>
              <a:rPr lang="de-CH" dirty="0" smtClean="0"/>
              <a:t> Client aufsetzen</a:t>
            </a:r>
          </a:p>
          <a:p>
            <a:r>
              <a:rPr lang="de-CH" dirty="0" err="1" smtClean="0"/>
              <a:t>Mosaic</a:t>
            </a:r>
            <a:r>
              <a:rPr lang="de-CH" dirty="0" smtClean="0"/>
              <a:t> Client aufsetzen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88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Aufgabenstellung Projekt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98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GPU Performance - </a:t>
            </a:r>
            <a:r>
              <a:rPr lang="de-CH" b="1" dirty="0" err="1" smtClean="0"/>
              <a:t>GeForces</a:t>
            </a:r>
            <a:endParaRPr lang="de-CH" b="1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163157"/>
            <a:ext cx="6888153" cy="3818506"/>
          </a:xfrm>
        </p:spPr>
      </p:pic>
    </p:spTree>
    <p:extLst>
      <p:ext uri="{BB962C8B-B14F-4D97-AF65-F5344CB8AC3E}">
        <p14:creationId xmlns:p14="http://schemas.microsoft.com/office/powerpoint/2010/main" val="17215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Prototyping</a:t>
            </a:r>
            <a:r>
              <a:rPr lang="de-CH" dirty="0"/>
              <a:t> im CAVE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GPU Performance - </a:t>
            </a:r>
            <a:r>
              <a:rPr lang="de-CH" b="1" dirty="0" err="1" smtClean="0"/>
              <a:t>Mosaic</a:t>
            </a:r>
            <a:endParaRPr lang="de-CH" b="1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0" y="2160588"/>
            <a:ext cx="6416675" cy="3959225"/>
          </a:xfrm>
        </p:spPr>
      </p:pic>
    </p:spTree>
    <p:extLst>
      <p:ext uri="{BB962C8B-B14F-4D97-AF65-F5344CB8AC3E}">
        <p14:creationId xmlns:p14="http://schemas.microsoft.com/office/powerpoint/2010/main" val="39887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Nächste Schritte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1076770"/>
            <a:ext cx="8100000" cy="5043230"/>
          </a:xfrm>
        </p:spPr>
        <p:txBody>
          <a:bodyPr/>
          <a:lstStyle/>
          <a:p>
            <a:r>
              <a:rPr lang="de-CH" dirty="0" smtClean="0"/>
              <a:t>Hardware Reparaturen CAVE</a:t>
            </a:r>
          </a:p>
          <a:p>
            <a:endParaRPr lang="de-CH" dirty="0"/>
          </a:p>
          <a:p>
            <a:r>
              <a:rPr lang="de-CH" dirty="0" smtClean="0"/>
              <a:t>Hardware Beschaffung für </a:t>
            </a:r>
            <a:r>
              <a:rPr lang="de-CH" dirty="0" err="1" smtClean="0"/>
              <a:t>Mosaic</a:t>
            </a:r>
            <a:r>
              <a:rPr lang="de-CH" dirty="0" smtClean="0"/>
              <a:t> (</a:t>
            </a:r>
            <a:r>
              <a:rPr lang="de-CH" dirty="0" err="1" smtClean="0"/>
              <a:t>Quadro’s</a:t>
            </a:r>
            <a:r>
              <a:rPr lang="de-CH" dirty="0" smtClean="0"/>
              <a:t>)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 algn="ctr">
              <a:buNone/>
            </a:pPr>
            <a:r>
              <a:rPr lang="de-CH" dirty="0" smtClean="0">
                <a:sym typeface="Wingdings" panose="05000000000000000000" pitchFamily="2" charset="2"/>
              </a:rPr>
              <a:t>	</a:t>
            </a:r>
          </a:p>
          <a:p>
            <a:pPr marL="0" indent="0" algn="ctr">
              <a:buNone/>
            </a:pPr>
            <a:endParaRPr lang="de-CH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CH" sz="2400" dirty="0" smtClean="0">
                <a:sym typeface="Wingdings" panose="05000000000000000000" pitchFamily="2" charset="2"/>
              </a:rPr>
              <a:t>Bachelor Thesis 2015/2016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 smtClean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63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172" name="Picture 4" descr="http://www.fotoalbumshop.de/blog/wp-content/uploads/spezifische_fragen.jpg"/>
          <p:cNvPicPr>
            <a:picLocks noGrp="1" noChangeAspect="1" noChangeArrowheads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495550"/>
            <a:ext cx="711200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3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CAVE Installation der BFH «updaten» mit Unity</a:t>
            </a:r>
          </a:p>
          <a:p>
            <a:endParaRPr lang="de-CH" dirty="0"/>
          </a:p>
          <a:p>
            <a:r>
              <a:rPr lang="de-CH" dirty="0" smtClean="0"/>
              <a:t>Einarbeitung in Unity</a:t>
            </a:r>
          </a:p>
          <a:p>
            <a:endParaRPr lang="de-CH" dirty="0"/>
          </a:p>
          <a:p>
            <a:pPr lvl="1"/>
            <a:r>
              <a:rPr lang="de-CH" dirty="0" smtClean="0"/>
              <a:t>Wahlmodul «Game Development </a:t>
            </a:r>
            <a:r>
              <a:rPr lang="de-CH" dirty="0" err="1" smtClean="0"/>
              <a:t>with</a:t>
            </a:r>
            <a:r>
              <a:rPr lang="de-CH" dirty="0" smtClean="0"/>
              <a:t> Unity3D»</a:t>
            </a:r>
          </a:p>
          <a:p>
            <a:pPr lvl="1"/>
            <a:endParaRPr lang="de-CH" dirty="0"/>
          </a:p>
          <a:p>
            <a:r>
              <a:rPr lang="de-CH" dirty="0" smtClean="0"/>
              <a:t>Lauffähige Prototypen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416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CAVE Installation der BFH «updaten» mit Unity</a:t>
            </a:r>
          </a:p>
          <a:p>
            <a:endParaRPr lang="de-CH" dirty="0"/>
          </a:p>
          <a:p>
            <a:r>
              <a:rPr lang="de-CH" dirty="0" smtClean="0"/>
              <a:t>Einarbeitung in Unity</a:t>
            </a:r>
          </a:p>
          <a:p>
            <a:endParaRPr lang="de-CH" dirty="0"/>
          </a:p>
          <a:p>
            <a:pPr lvl="1"/>
            <a:r>
              <a:rPr lang="de-CH" dirty="0" smtClean="0"/>
              <a:t>Wahlmodul «Game Development </a:t>
            </a:r>
            <a:r>
              <a:rPr lang="de-CH" dirty="0" err="1" smtClean="0"/>
              <a:t>with</a:t>
            </a:r>
            <a:r>
              <a:rPr lang="de-CH" dirty="0" smtClean="0"/>
              <a:t> Unity3D»</a:t>
            </a:r>
          </a:p>
          <a:p>
            <a:pPr lvl="1"/>
            <a:endParaRPr lang="de-CH" dirty="0"/>
          </a:p>
          <a:p>
            <a:r>
              <a:rPr lang="de-CH" dirty="0" smtClean="0"/>
              <a:t>Lauffähige Prototypen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pPr marL="0" indent="0" algn="ctr">
              <a:buNone/>
            </a:pPr>
            <a:r>
              <a:rPr lang="de-CH" sz="2400" b="1" u="sng" dirty="0" smtClean="0"/>
              <a:t>Einfache, flexible Lösung anbieten</a:t>
            </a:r>
            <a:endParaRPr lang="de-CH" sz="2400" b="1" u="sng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Aufgabenstellung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6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Vorteile durch den Gebrauch von Unity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>
          <a:xfrm>
            <a:off x="468000" y="974221"/>
            <a:ext cx="8100000" cy="5145779"/>
          </a:xfrm>
        </p:spPr>
        <p:txBody>
          <a:bodyPr/>
          <a:lstStyle/>
          <a:p>
            <a:r>
              <a:rPr lang="de-CH" dirty="0" err="1" smtClean="0"/>
              <a:t>Highlevel</a:t>
            </a:r>
            <a:r>
              <a:rPr lang="de-CH" dirty="0" smtClean="0"/>
              <a:t> Game-Engine</a:t>
            </a:r>
          </a:p>
          <a:p>
            <a:endParaRPr lang="de-CH" dirty="0"/>
          </a:p>
          <a:p>
            <a:pPr lvl="1"/>
            <a:r>
              <a:rPr lang="de-CH" dirty="0" smtClean="0"/>
              <a:t>Bietet Physik </a:t>
            </a:r>
            <a:r>
              <a:rPr lang="de-CH" dirty="0" err="1" smtClean="0"/>
              <a:t>PhysX</a:t>
            </a:r>
            <a:r>
              <a:rPr lang="de-CH" dirty="0" smtClean="0"/>
              <a:t> (</a:t>
            </a:r>
            <a:r>
              <a:rPr lang="de-CH" dirty="0" err="1" smtClean="0"/>
              <a:t>Nvidia</a:t>
            </a:r>
            <a:r>
              <a:rPr lang="de-CH" dirty="0" smtClean="0"/>
              <a:t>), Real Time Global Illumination, Low Level Rendering Access, Audio, Network, verschiedenste </a:t>
            </a:r>
            <a:r>
              <a:rPr lang="de-CH" dirty="0" err="1" smtClean="0"/>
              <a:t>Pasdlattformen</a:t>
            </a:r>
            <a:r>
              <a:rPr lang="de-CH" dirty="0" smtClean="0"/>
              <a:t>….</a:t>
            </a:r>
          </a:p>
          <a:p>
            <a:pPr lvl="1"/>
            <a:endParaRPr lang="de-CH" dirty="0" smtClean="0"/>
          </a:p>
          <a:p>
            <a:pPr lvl="1"/>
            <a:endParaRPr lang="de-CH" dirty="0" smtClean="0"/>
          </a:p>
          <a:p>
            <a:r>
              <a:rPr lang="de-CH" dirty="0" smtClean="0"/>
              <a:t>C# statt C/C++</a:t>
            </a:r>
          </a:p>
          <a:p>
            <a:endParaRPr lang="de-CH" dirty="0" smtClean="0"/>
          </a:p>
          <a:p>
            <a:pPr lvl="1"/>
            <a:r>
              <a:rPr lang="de-CH" dirty="0" smtClean="0"/>
              <a:t>«native» </a:t>
            </a:r>
            <a:r>
              <a:rPr lang="de-CH" dirty="0" err="1" smtClean="0"/>
              <a:t>Plugins</a:t>
            </a:r>
            <a:r>
              <a:rPr lang="de-CH" dirty="0" smtClean="0"/>
              <a:t> sind aber trotzdem möglich</a:t>
            </a:r>
          </a:p>
          <a:p>
            <a:pPr lvl="1"/>
            <a:endParaRPr lang="de-CH" dirty="0" smtClean="0"/>
          </a:p>
          <a:p>
            <a:pPr lvl="1"/>
            <a:endParaRPr lang="de-CH" dirty="0"/>
          </a:p>
          <a:p>
            <a:r>
              <a:rPr lang="de-CH" dirty="0" err="1" smtClean="0"/>
              <a:t>Techdemos</a:t>
            </a:r>
            <a:r>
              <a:rPr lang="de-CH" dirty="0" smtClean="0"/>
              <a:t>, Simulationen problemlos realisierbar</a:t>
            </a:r>
          </a:p>
          <a:p>
            <a:endParaRPr lang="de-CH" dirty="0" smtClean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1535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Varianten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Equalizer</a:t>
            </a:r>
          </a:p>
          <a:p>
            <a:pPr lvl="1"/>
            <a:r>
              <a:rPr lang="de-CH" dirty="0" err="1" smtClean="0"/>
              <a:t>Implementiet</a:t>
            </a:r>
            <a:r>
              <a:rPr lang="de-CH" dirty="0" smtClean="0"/>
              <a:t> im CAVE</a:t>
            </a:r>
          </a:p>
          <a:p>
            <a:pPr lvl="1"/>
            <a:r>
              <a:rPr lang="de-CH" dirty="0" smtClean="0"/>
              <a:t>Baut auf «Wrapper-Klassen» auf</a:t>
            </a:r>
          </a:p>
          <a:p>
            <a:pPr lvl="1"/>
            <a:r>
              <a:rPr lang="de-CH" dirty="0" err="1" smtClean="0"/>
              <a:t>OpenSource</a:t>
            </a:r>
            <a:r>
              <a:rPr lang="de-CH" dirty="0" smtClean="0"/>
              <a:t> C++ </a:t>
            </a:r>
            <a:r>
              <a:rPr lang="de-CH" dirty="0" err="1" smtClean="0"/>
              <a:t>implementation</a:t>
            </a:r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0913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Varianten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Equalizer</a:t>
            </a:r>
          </a:p>
          <a:p>
            <a:endParaRPr lang="de-CH" dirty="0" smtClean="0"/>
          </a:p>
          <a:p>
            <a:r>
              <a:rPr lang="de-CH" dirty="0" smtClean="0"/>
              <a:t>Chromium</a:t>
            </a:r>
          </a:p>
          <a:p>
            <a:pPr lvl="1"/>
            <a:r>
              <a:rPr lang="de-CH" dirty="0" smtClean="0"/>
              <a:t>Verarbeitungskette der OpenGL </a:t>
            </a:r>
            <a:r>
              <a:rPr lang="de-CH" dirty="0" err="1" smtClean="0"/>
              <a:t>Commands</a:t>
            </a:r>
            <a:endParaRPr lang="de-CH" dirty="0" smtClean="0"/>
          </a:p>
          <a:p>
            <a:pPr lvl="2"/>
            <a:r>
              <a:rPr lang="de-CH" dirty="0" smtClean="0"/>
              <a:t>Modifizieren, Ablehnen, Weitersenden</a:t>
            </a:r>
          </a:p>
          <a:p>
            <a:pPr lvl="2"/>
            <a:endParaRPr lang="de-CH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8955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Varianten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 dirty="0" smtClean="0"/>
              <a:t>Equalizer</a:t>
            </a:r>
          </a:p>
          <a:p>
            <a:endParaRPr lang="de-CH" dirty="0" smtClean="0"/>
          </a:p>
          <a:p>
            <a:r>
              <a:rPr lang="de-CH" dirty="0" smtClean="0"/>
              <a:t>Chromium</a:t>
            </a:r>
          </a:p>
          <a:p>
            <a:endParaRPr lang="de-CH" dirty="0" smtClean="0"/>
          </a:p>
          <a:p>
            <a:r>
              <a:rPr lang="de-CH" dirty="0" smtClean="0"/>
              <a:t>Eigene Lösung</a:t>
            </a:r>
          </a:p>
          <a:p>
            <a:pPr lvl="1"/>
            <a:r>
              <a:rPr lang="de-CH" dirty="0" smtClean="0"/>
              <a:t>Mehrere Instanzen</a:t>
            </a:r>
          </a:p>
          <a:p>
            <a:pPr lvl="2"/>
            <a:r>
              <a:rPr lang="de-CH" dirty="0" smtClean="0"/>
              <a:t>Synchronisierung !</a:t>
            </a:r>
          </a:p>
          <a:p>
            <a:pPr lvl="1"/>
            <a:r>
              <a:rPr lang="de-CH" dirty="0" smtClean="0"/>
              <a:t>Eine Instanz</a:t>
            </a:r>
          </a:p>
          <a:p>
            <a:pPr lvl="2"/>
            <a:r>
              <a:rPr lang="de-CH" dirty="0" smtClean="0"/>
              <a:t>Architektur</a:t>
            </a:r>
          </a:p>
          <a:p>
            <a:endParaRPr lang="de-CH" dirty="0" smtClean="0"/>
          </a:p>
          <a:p>
            <a:pPr lvl="2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878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_v2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469</QMPilot_DokI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706adce6add7c3bfcb673e0b11f1ed37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0765d51910c97ab1de67628eb0dc66fa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égori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F5E5E7-7F77-47A8-99A9-B4D5839292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91048-6F15-48C6-9650-9BFF3E56974F}">
  <ds:schemaRefs>
    <ds:schemaRef ds:uri="2551ef7e-3b29-44d1-a8ad-ef34c26bfc60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63c724b1-652e-424f-8d99-4ee509067280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51C7F3-86FD-4A82-8259-3C4C8E258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669</Words>
  <Application>Microsoft Office PowerPoint</Application>
  <PresentationFormat>Bildschirmpräsentation (4:3)</PresentationFormat>
  <Paragraphs>250</Paragraphs>
  <Slides>33</Slides>
  <Notes>7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42" baseType="lpstr">
      <vt:lpstr>MS PGothic</vt:lpstr>
      <vt:lpstr>MS PGothic</vt:lpstr>
      <vt:lpstr>Arial</vt:lpstr>
      <vt:lpstr>Calibri</vt:lpstr>
      <vt:lpstr>Lucida Grande</vt:lpstr>
      <vt:lpstr>Lucida Sans</vt:lpstr>
      <vt:lpstr>Lucida Sans Unicode</vt:lpstr>
      <vt:lpstr>Wingdings</vt:lpstr>
      <vt:lpstr>BFH_PPT_Vorlage_v2</vt:lpstr>
      <vt:lpstr>Unity in CAVE</vt:lpstr>
      <vt:lpstr>Unity in CAVE</vt:lpstr>
      <vt:lpstr>Aufgabenstellung Projekt 2</vt:lpstr>
      <vt:lpstr>Aufgabenstellung</vt:lpstr>
      <vt:lpstr>Aufgabenstellung</vt:lpstr>
      <vt:lpstr>Vorteile durch den Gebrauch von Unity</vt:lpstr>
      <vt:lpstr>Voranalyse</vt:lpstr>
      <vt:lpstr>Voranalyse</vt:lpstr>
      <vt:lpstr>Voranalyse</vt:lpstr>
      <vt:lpstr>Voranalyse</vt:lpstr>
      <vt:lpstr>Voranalyse</vt:lpstr>
      <vt:lpstr>Voranalyse</vt:lpstr>
      <vt:lpstr>Voranalyse</vt:lpstr>
      <vt:lpstr>Voranalyse</vt:lpstr>
      <vt:lpstr>Voranalyse</vt:lpstr>
      <vt:lpstr>Ausgangslage Prototyping</vt:lpstr>
      <vt:lpstr>Ausgangslage Prototyping</vt:lpstr>
      <vt:lpstr>Ausgangslage Prototyping</vt:lpstr>
      <vt:lpstr>Ausgangslage Prototyping</vt:lpstr>
      <vt:lpstr>Ausgangslage Prototyping</vt:lpstr>
      <vt:lpstr>Ausgangslage Prototyping</vt:lpstr>
      <vt:lpstr>Prototyping im CAVE</vt:lpstr>
      <vt:lpstr>Prototyping im CAVE</vt:lpstr>
      <vt:lpstr>Prototyping im CAVE</vt:lpstr>
      <vt:lpstr>Prototyping im CAVE</vt:lpstr>
      <vt:lpstr>Prototyping im CAVE</vt:lpstr>
      <vt:lpstr>Prototyping im CAVE</vt:lpstr>
      <vt:lpstr>PowerPoint-Präsentation</vt:lpstr>
      <vt:lpstr>Prototyping im CAVE</vt:lpstr>
      <vt:lpstr>Prototyping im CAVE</vt:lpstr>
      <vt:lpstr>Prototyping im CAVE</vt:lpstr>
      <vt:lpstr>Nächste Schritte</vt:lpstr>
      <vt:lpstr>Fragen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Inversini</dc:creator>
  <cp:lastModifiedBy>Daniel Inversini</cp:lastModifiedBy>
  <cp:revision>23</cp:revision>
  <cp:lastPrinted>2013-04-25T14:17:09Z</cp:lastPrinted>
  <dcterms:created xsi:type="dcterms:W3CDTF">2015-06-01T16:21:37Z</dcterms:created>
  <dcterms:modified xsi:type="dcterms:W3CDTF">2015-06-04T20:50:23Z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0x0101009127C3B567804923A8661E062BBD8EF500AB8983C84EF542A7976DC8547A5CDC52001BD440F45714504284DA526949208683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TaxCatchAll">
    <vt:lpwstr>241;#Vorlage|de1a6d3c-ac6a-4b34-8edd-308eb81066db</vt:lpwstr>
  </property>
</Properties>
</file>