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1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6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8353856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1436777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FFDE52-F464-DA1B-F8C2-4C88D1249A30}"/>
              </a:ext>
            </a:extLst>
          </p:cNvPr>
          <p:cNvSpPr txBox="1">
            <a:spLocks/>
          </p:cNvSpPr>
          <p:nvPr/>
        </p:nvSpPr>
        <p:spPr>
          <a:xfrm>
            <a:off x="3317032" y="5930889"/>
            <a:ext cx="190266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(by </a:t>
            </a:r>
            <a:r>
              <a:rPr lang="en-AU" sz="1600" dirty="0" err="1">
                <a:latin typeface="Fira Sans Light" panose="020B0403050000020004" pitchFamily="34" charset="0"/>
              </a:rPr>
              <a:t>villuna</a:t>
            </a:r>
            <a:r>
              <a:rPr lang="en-AU" sz="1600" dirty="0">
                <a:latin typeface="Fira Sans Light" panose="020B0403050000020004" pitchFamily="34" charset="0"/>
              </a:rPr>
              <a:t>)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7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rtoon of a blue mouse&#10;&#10;Description automatically generated">
            <a:extLst>
              <a:ext uri="{FF2B5EF4-FFF2-40B4-BE49-F238E27FC236}">
                <a16:creationId xmlns:a16="http://schemas.microsoft.com/office/drawing/2014/main" id="{824CE4B3-AE96-6618-C08B-ED60D47EE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878" y="4158234"/>
            <a:ext cx="1568181" cy="2134416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1436777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FFDE52-F464-DA1B-F8C2-4C88D1249A30}"/>
              </a:ext>
            </a:extLst>
          </p:cNvPr>
          <p:cNvSpPr txBox="1">
            <a:spLocks/>
          </p:cNvSpPr>
          <p:nvPr/>
        </p:nvSpPr>
        <p:spPr>
          <a:xfrm>
            <a:off x="3317032" y="5930889"/>
            <a:ext cx="190266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(by </a:t>
            </a:r>
            <a:r>
              <a:rPr lang="en-AU" sz="1600" dirty="0" err="1">
                <a:latin typeface="Fira Sans Light" panose="020B0403050000020004" pitchFamily="34" charset="0"/>
              </a:rPr>
              <a:t>villuna</a:t>
            </a:r>
            <a:r>
              <a:rPr lang="en-AU" sz="1600" dirty="0">
                <a:latin typeface="Fira Sans Light" panose="020B0403050000020004" pitchFamily="34" charset="0"/>
              </a:rPr>
              <a:t>)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  <p:pic>
        <p:nvPicPr>
          <p:cNvPr id="5" name="Picture 4" descr="Ferris holding the trans flag">
            <a:extLst>
              <a:ext uri="{FF2B5EF4-FFF2-40B4-BE49-F238E27FC236}">
                <a16:creationId xmlns:a16="http://schemas.microsoft.com/office/drawing/2014/main" id="{2FDED23C-09F3-3D0B-6E47-C5EEE195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71" y="4013747"/>
            <a:ext cx="2263410" cy="226341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BEFCBD0-63AB-D2D2-4771-02973C49E8C6}"/>
              </a:ext>
            </a:extLst>
          </p:cNvPr>
          <p:cNvSpPr txBox="1">
            <a:spLocks/>
          </p:cNvSpPr>
          <p:nvPr/>
        </p:nvSpPr>
        <p:spPr>
          <a:xfrm>
            <a:off x="9905524" y="6385016"/>
            <a:ext cx="2171757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Featuring Rust!!!!!!!!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5562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 Next LT Pro Light</vt:lpstr>
      <vt:lpstr>Fira Sans Light</vt:lpstr>
      <vt:lpstr>Fira Sans SemiBold</vt:lpstr>
      <vt:lpstr>JetBrains Mono Regular</vt:lpstr>
      <vt:lpstr>BlocksVTI</vt:lpstr>
      <vt:lpstr>parser combinators in n different languages</vt:lpstr>
      <vt:lpstr>parser combinators in n different languages</vt:lpstr>
      <vt:lpstr>parser combinators in n different languages</vt:lpstr>
      <vt:lpstr>parser combinators in n different languages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 combinators in n different languages</dc:title>
  <dc:creator>Liam Borella</dc:creator>
  <cp:lastModifiedBy>Liam Borella</cp:lastModifiedBy>
  <cp:revision>1</cp:revision>
  <dcterms:created xsi:type="dcterms:W3CDTF">2023-10-11T04:53:57Z</dcterms:created>
  <dcterms:modified xsi:type="dcterms:W3CDTF">2023-10-11T06:30:16Z</dcterms:modified>
</cp:coreProperties>
</file>