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8"/>
  </p:notesMasterIdLst>
  <p:sldIdLst>
    <p:sldId id="256" r:id="rId3"/>
    <p:sldId id="280" r:id="rId4"/>
    <p:sldId id="261" r:id="rId5"/>
    <p:sldId id="262" r:id="rId6"/>
    <p:sldId id="299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  <p:embeddedFont>
      <p:font typeface="Lilita One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0F82E4-020B-4F43-B223-133A8FD28DEB}">
  <a:tblStyle styleId="{1F0F82E4-020B-4F43-B223-133A8FD28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8" name="Google Shape;19928;g70cd97b14a_0_15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9" name="Google Shape;19929;g70cd97b14a_0_15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75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55" name="Google Shape;855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Marketeers</a:t>
            </a:r>
            <a:endParaRPr sz="4800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108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 a Market Warrior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Julio Uliandro </a:t>
            </a:r>
            <a:r>
              <a:rPr lang="en" dirty="0" smtClean="0"/>
              <a:t>4311811039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Ilham Hidayat 4311811047</a:t>
            </a:r>
            <a:endParaRPr lang="en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Cristin Yohana </a:t>
            </a:r>
            <a:r>
              <a:rPr lang="en" dirty="0" smtClean="0"/>
              <a:t>4311811049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Feggie Violency 4311811054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Rahayu Sagita 4311811059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62" y="860400"/>
            <a:ext cx="2889823" cy="596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Landing Page</a:t>
            </a:r>
            <a:endParaRPr dirty="0"/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Pengenalan aplikasi ditaruh pada landing page.</a:t>
            </a:r>
            <a:endParaRPr dirty="0"/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62" y="229950"/>
            <a:ext cx="1570354" cy="320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55" y="1017582"/>
            <a:ext cx="1196089" cy="2453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02" y="215625"/>
            <a:ext cx="1567398" cy="321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1140950" y="2212276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Marketeers</a:t>
            </a:r>
            <a:endParaRPr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1140950" y="2756826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Ecommerce </a:t>
            </a:r>
            <a:r>
              <a:rPr lang="en-US" dirty="0"/>
              <a:t>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perbelanjaan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market online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onlinenya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Fashion.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berbelanja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berkelas</a:t>
            </a:r>
            <a:r>
              <a:rPr lang="en-US" dirty="0"/>
              <a:t>,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realpicture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25" y="262646"/>
            <a:ext cx="2257349" cy="4591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Sign in dan Sign up</a:t>
            </a:r>
            <a:endParaRPr dirty="0"/>
          </a:p>
        </p:txBody>
      </p: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Terintegrasi dengan Restful API dan harus memilik akun yang terdaftar pada database.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75" y="2092110"/>
            <a:ext cx="2097449" cy="4212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14" y="2094331"/>
            <a:ext cx="2070211" cy="4210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075" y="1955260"/>
            <a:ext cx="5272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  <a:latin typeface="Lilita One" panose="020B0604020202020204" charset="0"/>
              </a:rPr>
              <a:t>Terima</a:t>
            </a:r>
            <a:r>
              <a:rPr lang="en-US" sz="7200" dirty="0" smtClean="0">
                <a:solidFill>
                  <a:schemeClr val="bg1"/>
                </a:solidFill>
                <a:latin typeface="Lilita One" panose="020B0604020202020204" charset="0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Lilita One" panose="020B0604020202020204" charset="0"/>
              </a:rPr>
              <a:t>Kasih</a:t>
            </a:r>
            <a:endParaRPr lang="en-US" sz="7200" dirty="0">
              <a:solidFill>
                <a:schemeClr val="bg1"/>
              </a:solidFill>
              <a:latin typeface="Lilit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Proxima Nova</vt:lpstr>
      <vt:lpstr>Lilita One</vt:lpstr>
      <vt:lpstr>Josefin Sans</vt:lpstr>
      <vt:lpstr>Proxima Nova Semibold</vt:lpstr>
      <vt:lpstr>Project research</vt:lpstr>
      <vt:lpstr>Slidesgo Final Pages</vt:lpstr>
      <vt:lpstr>Marketeers</vt:lpstr>
      <vt:lpstr>Landing Page</vt:lpstr>
      <vt:lpstr>Marketeers</vt:lpstr>
      <vt:lpstr>Sign in dan Sign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Marketeers</dc:title>
  <dc:creator>Vilogra</dc:creator>
  <cp:lastModifiedBy>Vilogra</cp:lastModifiedBy>
  <cp:revision>4</cp:revision>
  <dcterms:modified xsi:type="dcterms:W3CDTF">2020-06-19T12:51:16Z</dcterms:modified>
</cp:coreProperties>
</file>