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4" r:id="rId8"/>
    <p:sldId id="265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69" autoAdjust="0"/>
  </p:normalViewPr>
  <p:slideViewPr>
    <p:cSldViewPr snapToGrid="0">
      <p:cViewPr>
        <p:scale>
          <a:sx n="50" d="100"/>
          <a:sy n="50" d="100"/>
        </p:scale>
        <p:origin x="1482" y="17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quer Fagundes de Oliveira" userId="6711bb5fc669d412" providerId="LiveId" clId="{A9C40151-AD66-4102-A0DE-610CEE21F702}"/>
    <pc:docChg chg="undo custSel addSld modSld">
      <pc:chgData name="Vilquer Fagundes de Oliveira" userId="6711bb5fc669d412" providerId="LiveId" clId="{A9C40151-AD66-4102-A0DE-610CEE21F702}" dt="2024-04-05T01:53:25.278" v="289" actId="14100"/>
      <pc:docMkLst>
        <pc:docMk/>
      </pc:docMkLst>
      <pc:sldChg chg="addSp delSp modSp mod modAnim">
        <pc:chgData name="Vilquer Fagundes de Oliveira" userId="6711bb5fc669d412" providerId="LiveId" clId="{A9C40151-AD66-4102-A0DE-610CEE21F702}" dt="2024-04-05T01:45:17.183" v="280"/>
        <pc:sldMkLst>
          <pc:docMk/>
          <pc:sldMk cId="268555080" sldId="261"/>
        </pc:sldMkLst>
        <pc:spChg chg="ord">
          <ac:chgData name="Vilquer Fagundes de Oliveira" userId="6711bb5fc669d412" providerId="LiveId" clId="{A9C40151-AD66-4102-A0DE-610CEE21F702}" dt="2024-04-05T01:44:14.081" v="276" actId="167"/>
          <ac:spMkLst>
            <pc:docMk/>
            <pc:sldMk cId="268555080" sldId="261"/>
            <ac:spMk id="7" creationId="{41D99044-7392-FBED-0D66-946AC67B0695}"/>
          </ac:spMkLst>
        </pc:spChg>
        <pc:spChg chg="add del mod">
          <ac:chgData name="Vilquer Fagundes de Oliveira" userId="6711bb5fc669d412" providerId="LiveId" clId="{A9C40151-AD66-4102-A0DE-610CEE21F702}" dt="2024-04-05T01:42:41.879" v="1" actId="478"/>
          <ac:spMkLst>
            <pc:docMk/>
            <pc:sldMk cId="268555080" sldId="261"/>
            <ac:spMk id="13" creationId="{FE6E849D-EF58-50DB-9E16-DCCDA87DD023}"/>
          </ac:spMkLst>
        </pc:spChg>
        <pc:spChg chg="add del mod">
          <ac:chgData name="Vilquer Fagundes de Oliveira" userId="6711bb5fc669d412" providerId="LiveId" clId="{A9C40151-AD66-4102-A0DE-610CEE21F702}" dt="2024-04-05T01:43:37.402" v="187" actId="478"/>
          <ac:spMkLst>
            <pc:docMk/>
            <pc:sldMk cId="268555080" sldId="261"/>
            <ac:spMk id="16" creationId="{7CF28899-4776-8C80-89C9-79DCBC3AC506}"/>
          </ac:spMkLst>
        </pc:spChg>
        <pc:picChg chg="mod">
          <ac:chgData name="Vilquer Fagundes de Oliveira" userId="6711bb5fc669d412" providerId="LiveId" clId="{A9C40151-AD66-4102-A0DE-610CEE21F702}" dt="2024-04-05T01:44:06.502" v="274" actId="1076"/>
          <ac:picMkLst>
            <pc:docMk/>
            <pc:sldMk cId="268555080" sldId="261"/>
            <ac:picMk id="4" creationId="{DDCC3787-CDEF-3F67-9920-5FF073313791}"/>
          </ac:picMkLst>
        </pc:picChg>
        <pc:picChg chg="add mod ord">
          <ac:chgData name="Vilquer Fagundes de Oliveira" userId="6711bb5fc669d412" providerId="LiveId" clId="{A9C40151-AD66-4102-A0DE-610CEE21F702}" dt="2024-04-05T01:44:11.349" v="275" actId="167"/>
          <ac:picMkLst>
            <pc:docMk/>
            <pc:sldMk cId="268555080" sldId="261"/>
            <ac:picMk id="11" creationId="{9E823C51-5D0F-F088-8BBA-AD0E8C5F31F2}"/>
          </ac:picMkLst>
        </pc:picChg>
        <pc:picChg chg="add del mod">
          <ac:chgData name="Vilquer Fagundes de Oliveira" userId="6711bb5fc669d412" providerId="LiveId" clId="{A9C40151-AD66-4102-A0DE-610CEE21F702}" dt="2024-04-05T01:43:58.923" v="272" actId="1076"/>
          <ac:picMkLst>
            <pc:docMk/>
            <pc:sldMk cId="268555080" sldId="261"/>
            <ac:picMk id="15" creationId="{7E4E9847-3C65-84F7-2566-403D13C4A515}"/>
          </ac:picMkLst>
        </pc:picChg>
      </pc:sldChg>
      <pc:sldChg chg="addSp delSp modSp add mod">
        <pc:chgData name="Vilquer Fagundes de Oliveira" userId="6711bb5fc669d412" providerId="LiveId" clId="{A9C40151-AD66-4102-A0DE-610CEE21F702}" dt="2024-04-05T01:53:25.278" v="289" actId="14100"/>
        <pc:sldMkLst>
          <pc:docMk/>
          <pc:sldMk cId="1527932814" sldId="267"/>
        </pc:sldMkLst>
        <pc:spChg chg="del">
          <ac:chgData name="Vilquer Fagundes de Oliveira" userId="6711bb5fc669d412" providerId="LiveId" clId="{A9C40151-AD66-4102-A0DE-610CEE21F702}" dt="2024-04-05T01:52:49.942" v="283" actId="478"/>
          <ac:spMkLst>
            <pc:docMk/>
            <pc:sldMk cId="1527932814" sldId="267"/>
            <ac:spMk id="7" creationId="{41D99044-7392-FBED-0D66-946AC67B0695}"/>
          </ac:spMkLst>
        </pc:spChg>
        <pc:picChg chg="add mod">
          <ac:chgData name="Vilquer Fagundes de Oliveira" userId="6711bb5fc669d412" providerId="LiveId" clId="{A9C40151-AD66-4102-A0DE-610CEE21F702}" dt="2024-04-05T01:53:25.278" v="289" actId="14100"/>
          <ac:picMkLst>
            <pc:docMk/>
            <pc:sldMk cId="1527932814" sldId="267"/>
            <ac:picMk id="3" creationId="{D913F13E-60CE-45A0-CD39-90E424DE6942}"/>
          </ac:picMkLst>
        </pc:picChg>
        <pc:picChg chg="add del">
          <ac:chgData name="Vilquer Fagundes de Oliveira" userId="6711bb5fc669d412" providerId="LiveId" clId="{A9C40151-AD66-4102-A0DE-610CEE21F702}" dt="2024-04-05T01:52:54.989" v="285" actId="478"/>
          <ac:picMkLst>
            <pc:docMk/>
            <pc:sldMk cId="1527932814" sldId="267"/>
            <ac:picMk id="8" creationId="{D86DFDBE-D9B4-D846-5E24-8200C923DD6A}"/>
          </ac:picMkLst>
        </pc:picChg>
        <pc:picChg chg="del">
          <ac:chgData name="Vilquer Fagundes de Oliveira" userId="6711bb5fc669d412" providerId="LiveId" clId="{A9C40151-AD66-4102-A0DE-610CEE21F702}" dt="2024-04-05T01:52:49.043" v="282" actId="478"/>
          <ac:picMkLst>
            <pc:docMk/>
            <pc:sldMk cId="1527932814" sldId="267"/>
            <ac:picMk id="10" creationId="{16D65978-890D-5294-EE57-37FE0964F0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97237-6015-D06C-E33E-C4DD7A27B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B317B6-BD5A-9D3A-00F1-E09622416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D6A42-86C3-E5A2-13C8-C5B3BD4D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CDB-D3B3-4B98-A076-6B71B3F9B9DE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6C6475-04A4-6ADD-3E61-8ABF8073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A53111-78B4-3354-0D09-F399B8F4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12F-291E-4EB4-A119-C2EDA2AA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21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641D1-3A7F-44EE-9B75-ADDEDF7B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49EAF7-3635-25FE-57DB-1776376DF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D7003B-E642-F1B5-F75F-7139104E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CDB-D3B3-4B98-A076-6B71B3F9B9DE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C1ECE6-9A6B-E15B-2E9F-E131F24B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1EAC6D-F113-F297-7589-939B9500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12F-291E-4EB4-A119-C2EDA2AA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56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277DE5-1522-BD5F-7946-BBAB20F32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2A0026-ABCC-C5D8-2895-1C9F40DE4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EBBBE8-CEE6-8600-7EA3-37ACF077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CDB-D3B3-4B98-A076-6B71B3F9B9DE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F8068E-49BD-A2FF-1D06-1471EB9B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B67E56-9083-4A56-6D6F-65BFD260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12F-291E-4EB4-A119-C2EDA2AA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2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B3ECE-B03B-B456-A939-39CAA6B5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0B7102-60E5-0E44-9EA7-1448BB5F8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70F180-0F9D-1A9E-BC0D-DEFF38C7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CDB-D3B3-4B98-A076-6B71B3F9B9DE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DCA421-1556-6EB4-9D69-C4E33E9B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F5DD7C-DC58-A6D3-0338-710CCAD2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12F-291E-4EB4-A119-C2EDA2AA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16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FDA02-627D-7A2F-818F-7E28F3B4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30FE06-CF8A-A9DD-35E6-CCE30B92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51FE08-4762-C564-8F82-FA4D11D1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CDB-D3B3-4B98-A076-6B71B3F9B9DE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532917-2EE3-47DD-1555-D2A2E624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B7F0E7-6868-81F1-8840-3DE10FB9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12F-291E-4EB4-A119-C2EDA2AA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60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C8645-4841-F1D1-5047-2D749609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CF1C9F-F097-1C59-C534-2FCCACFAC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62119C-0986-F2DA-004B-9A0D844A0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614212-57FA-AC1E-3976-1E9E7A40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CDB-D3B3-4B98-A076-6B71B3F9B9DE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ABA674-B7E7-BF12-8FCA-1B5ECF52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A1579C-FAD4-B572-04B5-EF57A9E0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12F-291E-4EB4-A119-C2EDA2AA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90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F006A-27FF-C7E6-2B5D-378292A8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FB6203-DE6A-2D93-B0DC-371897216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2F6CE5-BCDA-3D8C-7EC4-4A43F2CFE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D8DD9E-4537-1A91-E24D-360D64E7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A330E8-1509-7139-89E4-C1D9EB13C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BA9872-6FAD-7812-5251-556A2B3B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CDB-D3B3-4B98-A076-6B71B3F9B9DE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C55E48-AF5F-A43A-BE09-7D40CF0A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EF718F-3950-2642-369F-4C317343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12F-291E-4EB4-A119-C2EDA2AA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50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C78E6-CF11-A48B-B166-9DD16F0F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6715D4-6F59-A8D0-DBA4-BA577567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CDB-D3B3-4B98-A076-6B71B3F9B9DE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48C5ED-9E4C-72DF-F0C4-A14A0118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931C7A-055B-F97A-6419-C1353EAF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12F-291E-4EB4-A119-C2EDA2AA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42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05B4EF-CA08-5C2C-892F-1ACF1894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CDB-D3B3-4B98-A076-6B71B3F9B9DE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027FFA-E3B5-9013-A61E-677F2E6E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23EEF8-4602-6478-F1E6-F44711B6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12F-291E-4EB4-A119-C2EDA2AA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96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55196-C455-CD04-5654-CE26183D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8EDB7C-A6E5-16D5-40E1-3DFFE16C6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874594-6887-FF53-8E4B-90AFE4E1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B2976E-DCA7-798B-E757-41BEB457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CDB-D3B3-4B98-A076-6B71B3F9B9DE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1717E7-3108-435A-30A3-1B2A3EF7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D7E26E-32DF-8E87-2ADB-A2C56342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12F-291E-4EB4-A119-C2EDA2AA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73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55D6E-242D-1D2A-0D5A-680F0FDF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1643C4-1654-F301-4247-803EFB7EA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DB4BD1-C880-8747-2E16-8B68FB8CA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706226-79C8-9AC8-681D-1D7F3DEF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CDB-D3B3-4B98-A076-6B71B3F9B9DE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3124FD-2B96-A75D-9305-55DF0568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72DE18-23BA-4B76-94C0-7D1B637B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12F-291E-4EB4-A119-C2EDA2AA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88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591DA2-AA92-5587-FA4F-A5D8863E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A43A4C-5222-2E70-2520-F042B1CD0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DE5E4-D196-9F28-ABF4-C2F33889E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FBCDB-D3B3-4B98-A076-6B71B3F9B9DE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6B3F8B-B642-00C4-689E-650DBF16D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4FA77B-8280-1A95-888E-00C2E9DD7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A12F-291E-4EB4-A119-C2EDA2AAF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33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iqsels.com/es/public-domain-photo-fokz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hyperlink" Target="https://www.flickr.com/photos/esthervargasc/8623003652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svg"/><Relationship Id="rId3" Type="http://schemas.openxmlformats.org/officeDocument/2006/relationships/image" Target="../media/image10.png"/><Relationship Id="rId7" Type="http://schemas.openxmlformats.org/officeDocument/2006/relationships/image" Target="../media/image5.sv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pixabay.com/pt/illustrations/multi-tasking-efici%C3%AAncia-gerenciador-2840792/" TargetMode="External"/><Relationship Id="rId5" Type="http://schemas.openxmlformats.org/officeDocument/2006/relationships/image" Target="../media/image12.jpeg"/><Relationship Id="rId10" Type="http://schemas.openxmlformats.org/officeDocument/2006/relationships/image" Target="../media/image15.jpg"/><Relationship Id="rId4" Type="http://schemas.openxmlformats.org/officeDocument/2006/relationships/image" Target="../media/image11.sv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ciclopediaonline.com/es/problema-de-gettier/" TargetMode="External"/><Relationship Id="rId3" Type="http://schemas.openxmlformats.org/officeDocument/2006/relationships/image" Target="../media/image18.jpg"/><Relationship Id="rId7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iqsels.com/es/public-domain-photo-zbhcf" TargetMode="External"/><Relationship Id="rId5" Type="http://schemas.openxmlformats.org/officeDocument/2006/relationships/image" Target="../media/image19.jpg"/><Relationship Id="rId4" Type="http://schemas.openxmlformats.org/officeDocument/2006/relationships/hyperlink" Target="https://www.piqsels.com/es/public-domain-photo-fokz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ciclopediaonline.com/es/problema-de-gettier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iqsels.com/es/public-domain-photo-zbhcf" TargetMode="External"/><Relationship Id="rId5" Type="http://schemas.openxmlformats.org/officeDocument/2006/relationships/image" Target="../media/image19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hyperlink" Target="https://iaarbook.github.io/inteligencia-artificia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1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aarbook.github.io/inteligencia-artificial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lordenmundial.com/que-es-el-big-data/" TargetMode="External"/><Relationship Id="rId3" Type="http://schemas.openxmlformats.org/officeDocument/2006/relationships/hyperlink" Target="http://scherlund.blogspot.com/2017/03/what-is-best-way-to-learn-machine.html" TargetMode="External"/><Relationship Id="rId7" Type="http://schemas.openxmlformats.org/officeDocument/2006/relationships/image" Target="../media/image24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roupware-g9.blogspot.com/2018/11/sabemos-diferenciar-ai-machine-learning.html" TargetMode="External"/><Relationship Id="rId5" Type="http://schemas.openxmlformats.org/officeDocument/2006/relationships/image" Target="../media/image23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86DFDBE-D9B4-D846-5E24-8200C923DD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451" y="1872504"/>
            <a:ext cx="2963234" cy="353209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53ACEF1-5CDA-5425-A103-4BF1E413343E}"/>
              </a:ext>
            </a:extLst>
          </p:cNvPr>
          <p:cNvGrpSpPr/>
          <p:nvPr/>
        </p:nvGrpSpPr>
        <p:grpSpPr>
          <a:xfrm>
            <a:off x="1178659" y="-5412300"/>
            <a:ext cx="6025403" cy="4500000"/>
            <a:chOff x="588109" y="774326"/>
            <a:chExt cx="6025403" cy="4500000"/>
          </a:xfrm>
          <a:blipFill>
            <a:blip r:embed="rId3"/>
            <a:stretch>
              <a:fillRect/>
            </a:stretch>
          </a:blipFill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A5F662C1-E982-ADCF-F26A-E21A3CA55ACE}"/>
                </a:ext>
              </a:extLst>
            </p:cNvPr>
            <p:cNvSpPr/>
            <p:nvPr/>
          </p:nvSpPr>
          <p:spPr>
            <a:xfrm>
              <a:off x="588109" y="1170326"/>
              <a:ext cx="656765" cy="37080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66D577C6-A26A-F40F-BFBC-E911E4DD30AD}"/>
                </a:ext>
              </a:extLst>
            </p:cNvPr>
            <p:cNvSpPr/>
            <p:nvPr/>
          </p:nvSpPr>
          <p:spPr>
            <a:xfrm>
              <a:off x="1355057" y="1422326"/>
              <a:ext cx="656765" cy="32040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FA888ACB-EC6E-C970-4C5C-ACD9A21CA5DB}"/>
                </a:ext>
              </a:extLst>
            </p:cNvPr>
            <p:cNvSpPr/>
            <p:nvPr/>
          </p:nvSpPr>
          <p:spPr>
            <a:xfrm>
              <a:off x="2122005" y="1008326"/>
              <a:ext cx="656765" cy="40320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79142AC-C544-469D-CD31-668FFF958047}"/>
                </a:ext>
              </a:extLst>
            </p:cNvPr>
            <p:cNvSpPr/>
            <p:nvPr/>
          </p:nvSpPr>
          <p:spPr>
            <a:xfrm>
              <a:off x="2888953" y="936326"/>
              <a:ext cx="656765" cy="41760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E1DAE98E-97F8-09C7-732B-25A5C122B656}"/>
                </a:ext>
              </a:extLst>
            </p:cNvPr>
            <p:cNvSpPr/>
            <p:nvPr/>
          </p:nvSpPr>
          <p:spPr>
            <a:xfrm>
              <a:off x="3655901" y="774326"/>
              <a:ext cx="656765" cy="45000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35D807F-8DC9-6A49-A46B-86C60B083CF2}"/>
                </a:ext>
              </a:extLst>
            </p:cNvPr>
            <p:cNvSpPr/>
            <p:nvPr/>
          </p:nvSpPr>
          <p:spPr>
            <a:xfrm>
              <a:off x="4422849" y="1188326"/>
              <a:ext cx="656765" cy="36720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7FA57C35-55CE-82D4-6DEB-DE484136D294}"/>
                </a:ext>
              </a:extLst>
            </p:cNvPr>
            <p:cNvSpPr/>
            <p:nvPr/>
          </p:nvSpPr>
          <p:spPr>
            <a:xfrm>
              <a:off x="5189797" y="846326"/>
              <a:ext cx="656765" cy="43560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4B6AEA96-EFD6-492E-19B8-3DA5BA7DC569}"/>
                </a:ext>
              </a:extLst>
            </p:cNvPr>
            <p:cNvSpPr/>
            <p:nvPr/>
          </p:nvSpPr>
          <p:spPr>
            <a:xfrm>
              <a:off x="5956747" y="1242326"/>
              <a:ext cx="656765" cy="35640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02340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86DFDBE-D9B4-D846-5E24-8200C923D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8" y="196104"/>
            <a:ext cx="954214" cy="113739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1D99044-7392-FBED-0D66-946AC67B0695}"/>
              </a:ext>
            </a:extLst>
          </p:cNvPr>
          <p:cNvSpPr/>
          <p:nvPr/>
        </p:nvSpPr>
        <p:spPr>
          <a:xfrm>
            <a:off x="5448300" y="-152400"/>
            <a:ext cx="6743700" cy="701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6D65978-890D-5294-EE57-37FE0964F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24150" y="288850"/>
            <a:ext cx="6743700" cy="632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93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86DFDBE-D9B4-D846-5E24-8200C923D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8" y="196104"/>
            <a:ext cx="954214" cy="113739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913F13E-60CE-45A0-CD39-90E424DE6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0"/>
            <a:ext cx="10801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32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86DFDBE-D9B4-D846-5E24-8200C923D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828" y="1662954"/>
            <a:ext cx="2963234" cy="3532092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53ACEF1-5CDA-5425-A103-4BF1E413343E}"/>
              </a:ext>
            </a:extLst>
          </p:cNvPr>
          <p:cNvGrpSpPr/>
          <p:nvPr/>
        </p:nvGrpSpPr>
        <p:grpSpPr>
          <a:xfrm>
            <a:off x="1178659" y="1179000"/>
            <a:ext cx="6025403" cy="4500000"/>
            <a:chOff x="588109" y="774326"/>
            <a:chExt cx="6025403" cy="4500000"/>
          </a:xfrm>
          <a:blipFill>
            <a:blip r:embed="rId3"/>
            <a:stretch>
              <a:fillRect/>
            </a:stretch>
          </a:blipFill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A5F662C1-E982-ADCF-F26A-E21A3CA55ACE}"/>
                </a:ext>
              </a:extLst>
            </p:cNvPr>
            <p:cNvSpPr/>
            <p:nvPr/>
          </p:nvSpPr>
          <p:spPr>
            <a:xfrm>
              <a:off x="588109" y="1170326"/>
              <a:ext cx="656765" cy="37080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66D577C6-A26A-F40F-BFBC-E911E4DD30AD}"/>
                </a:ext>
              </a:extLst>
            </p:cNvPr>
            <p:cNvSpPr/>
            <p:nvPr/>
          </p:nvSpPr>
          <p:spPr>
            <a:xfrm>
              <a:off x="1355057" y="1422326"/>
              <a:ext cx="656765" cy="32040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FA888ACB-EC6E-C970-4C5C-ACD9A21CA5DB}"/>
                </a:ext>
              </a:extLst>
            </p:cNvPr>
            <p:cNvSpPr/>
            <p:nvPr/>
          </p:nvSpPr>
          <p:spPr>
            <a:xfrm>
              <a:off x="2122005" y="1008326"/>
              <a:ext cx="656765" cy="40320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79142AC-C544-469D-CD31-668FFF958047}"/>
                </a:ext>
              </a:extLst>
            </p:cNvPr>
            <p:cNvSpPr/>
            <p:nvPr/>
          </p:nvSpPr>
          <p:spPr>
            <a:xfrm>
              <a:off x="2888953" y="936326"/>
              <a:ext cx="656765" cy="41760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E1DAE98E-97F8-09C7-732B-25A5C122B656}"/>
                </a:ext>
              </a:extLst>
            </p:cNvPr>
            <p:cNvSpPr/>
            <p:nvPr/>
          </p:nvSpPr>
          <p:spPr>
            <a:xfrm>
              <a:off x="3655901" y="774326"/>
              <a:ext cx="656765" cy="45000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35D807F-8DC9-6A49-A46B-86C60B083CF2}"/>
                </a:ext>
              </a:extLst>
            </p:cNvPr>
            <p:cNvSpPr/>
            <p:nvPr/>
          </p:nvSpPr>
          <p:spPr>
            <a:xfrm>
              <a:off x="4422849" y="1188326"/>
              <a:ext cx="656765" cy="36720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7FA57C35-55CE-82D4-6DEB-DE484136D294}"/>
                </a:ext>
              </a:extLst>
            </p:cNvPr>
            <p:cNvSpPr/>
            <p:nvPr/>
          </p:nvSpPr>
          <p:spPr>
            <a:xfrm>
              <a:off x="5189797" y="846326"/>
              <a:ext cx="656765" cy="43560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4B6AEA96-EFD6-492E-19B8-3DA5BA7DC569}"/>
                </a:ext>
              </a:extLst>
            </p:cNvPr>
            <p:cNvSpPr/>
            <p:nvPr/>
          </p:nvSpPr>
          <p:spPr>
            <a:xfrm>
              <a:off x="5956747" y="1242326"/>
              <a:ext cx="656765" cy="356400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48383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86DFDBE-D9B4-D846-5E24-8200C923D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28" y="5492004"/>
            <a:ext cx="954214" cy="113739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1D99044-7392-FBED-0D66-946AC67B0695}"/>
              </a:ext>
            </a:extLst>
          </p:cNvPr>
          <p:cNvSpPr/>
          <p:nvPr/>
        </p:nvSpPr>
        <p:spPr>
          <a:xfrm>
            <a:off x="0" y="-152400"/>
            <a:ext cx="6703200" cy="701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B3F72E-A0DD-703E-6F89-6C7F2A2F4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4340" y="414337"/>
            <a:ext cx="7128287" cy="5876926"/>
          </a:xfrm>
          <a:prstGeom prst="rect">
            <a:avLst/>
          </a:prstGeom>
        </p:spPr>
      </p:pic>
      <p:pic>
        <p:nvPicPr>
          <p:cNvPr id="19" name="Gráfico 18" descr="Banco">
            <a:extLst>
              <a:ext uri="{FF2B5EF4-FFF2-40B4-BE49-F238E27FC236}">
                <a16:creationId xmlns:a16="http://schemas.microsoft.com/office/drawing/2014/main" id="{3EB1EEC5-061C-4280-38BF-C4650F727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2356" y="1748679"/>
            <a:ext cx="2686050" cy="2686050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5EE2DB7-E06F-1F5B-A856-FAF99CB467B1}"/>
              </a:ext>
            </a:extLst>
          </p:cNvPr>
          <p:cNvGrpSpPr/>
          <p:nvPr/>
        </p:nvGrpSpPr>
        <p:grpSpPr>
          <a:xfrm>
            <a:off x="7895002" y="2556807"/>
            <a:ext cx="1479393" cy="1479393"/>
            <a:chOff x="7895002" y="2556807"/>
            <a:chExt cx="1479393" cy="1479393"/>
          </a:xfrm>
          <a:solidFill>
            <a:schemeClr val="accent1">
              <a:lumMod val="75000"/>
            </a:schemeClr>
          </a:solidFill>
        </p:grpSpPr>
        <p:pic>
          <p:nvPicPr>
            <p:cNvPr id="21" name="Gráfico 20" descr="Seta de linha: retorno na horizontal">
              <a:extLst>
                <a:ext uri="{FF2B5EF4-FFF2-40B4-BE49-F238E27FC236}">
                  <a16:creationId xmlns:a16="http://schemas.microsoft.com/office/drawing/2014/main" id="{A4AAD5B6-72E5-0B3A-AE60-75D78969F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895002" y="2556807"/>
              <a:ext cx="1479393" cy="1479393"/>
            </a:xfrm>
            <a:prstGeom prst="rect">
              <a:avLst/>
            </a:prstGeom>
          </p:spPr>
        </p:pic>
        <p:pic>
          <p:nvPicPr>
            <p:cNvPr id="23" name="Gráfico 22" descr="Relâmpago">
              <a:extLst>
                <a:ext uri="{FF2B5EF4-FFF2-40B4-BE49-F238E27FC236}">
                  <a16:creationId xmlns:a16="http://schemas.microsoft.com/office/drawing/2014/main" id="{AC08790C-11A7-2158-1B54-5818D0298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76967" y="3073756"/>
              <a:ext cx="807052" cy="710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7448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86DFDBE-D9B4-D846-5E24-8200C923D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8" y="196104"/>
            <a:ext cx="954214" cy="113739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1D99044-7392-FBED-0D66-946AC67B0695}"/>
              </a:ext>
            </a:extLst>
          </p:cNvPr>
          <p:cNvSpPr/>
          <p:nvPr/>
        </p:nvSpPr>
        <p:spPr>
          <a:xfrm>
            <a:off x="8649912" y="0"/>
            <a:ext cx="3597264" cy="701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Gráfico 13" descr="Perfil feminino">
            <a:extLst>
              <a:ext uri="{FF2B5EF4-FFF2-40B4-BE49-F238E27FC236}">
                <a16:creationId xmlns:a16="http://schemas.microsoft.com/office/drawing/2014/main" id="{BC1359D9-B393-9D30-CE9C-2D5815CF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649" y="3602851"/>
            <a:ext cx="1312049" cy="1312049"/>
          </a:xfrm>
          <a:prstGeom prst="rect">
            <a:avLst/>
          </a:prstGeom>
        </p:spPr>
      </p:pic>
      <p:sp>
        <p:nvSpPr>
          <p:cNvPr id="15" name="Balão de Pensamento: Nuvem 14">
            <a:extLst>
              <a:ext uri="{FF2B5EF4-FFF2-40B4-BE49-F238E27FC236}">
                <a16:creationId xmlns:a16="http://schemas.microsoft.com/office/drawing/2014/main" id="{E3E9B394-777B-4E13-5D38-CF72C3C07E0D}"/>
              </a:ext>
            </a:extLst>
          </p:cNvPr>
          <p:cNvSpPr/>
          <p:nvPr/>
        </p:nvSpPr>
        <p:spPr>
          <a:xfrm>
            <a:off x="1146172" y="1328698"/>
            <a:ext cx="2875350" cy="1926451"/>
          </a:xfrm>
          <a:prstGeom prst="cloudCallout">
            <a:avLst/>
          </a:prstGeom>
          <a:blipFill dpi="0" rotWithShape="1">
            <a:blip r:embed="rId5"/>
            <a:srcRect/>
            <a:stretch>
              <a:fillRect l="8000" t="9000" r="5000" b="27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 descr="Banco">
            <a:extLst>
              <a:ext uri="{FF2B5EF4-FFF2-40B4-BE49-F238E27FC236}">
                <a16:creationId xmlns:a16="http://schemas.microsoft.com/office/drawing/2014/main" id="{AB686417-AC35-8990-626D-B88BF6B4FD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8300" y="2915850"/>
            <a:ext cx="2686050" cy="2686050"/>
          </a:xfrm>
          <a:prstGeom prst="rect">
            <a:avLst/>
          </a:prstGeom>
        </p:spPr>
      </p:pic>
      <p:pic>
        <p:nvPicPr>
          <p:cNvPr id="20" name="Gráfico 19" descr="Seta de linha Curva leve">
            <a:extLst>
              <a:ext uri="{FF2B5EF4-FFF2-40B4-BE49-F238E27FC236}">
                <a16:creationId xmlns:a16="http://schemas.microsoft.com/office/drawing/2014/main" id="{444B025A-8B64-E589-712E-C6B93326F2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4994" y="4387743"/>
            <a:ext cx="2875350" cy="1479657"/>
          </a:xfrm>
          <a:prstGeom prst="rect">
            <a:avLst/>
          </a:prstGeom>
        </p:spPr>
      </p:pic>
      <p:grpSp>
        <p:nvGrpSpPr>
          <p:cNvPr id="32" name="Agrupar 31">
            <a:extLst>
              <a:ext uri="{FF2B5EF4-FFF2-40B4-BE49-F238E27FC236}">
                <a16:creationId xmlns:a16="http://schemas.microsoft.com/office/drawing/2014/main" id="{2027C93C-6345-7A86-DB82-89F5A4CBD0B6}"/>
              </a:ext>
            </a:extLst>
          </p:cNvPr>
          <p:cNvGrpSpPr/>
          <p:nvPr/>
        </p:nvGrpSpPr>
        <p:grpSpPr>
          <a:xfrm>
            <a:off x="7896825" y="954462"/>
            <a:ext cx="3543929" cy="3605492"/>
            <a:chOff x="7896825" y="954462"/>
            <a:chExt cx="3543929" cy="3605492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7FD0A7A2-E3E1-356D-1091-5C672638B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9334500" y="954462"/>
              <a:ext cx="2106254" cy="1599437"/>
            </a:xfrm>
            <a:prstGeom prst="rect">
              <a:avLst/>
            </a:prstGeom>
          </p:spPr>
        </p:pic>
        <p:pic>
          <p:nvPicPr>
            <p:cNvPr id="22" name="Gráfico 21" descr="Seta de linha Curva leve">
              <a:extLst>
                <a:ext uri="{FF2B5EF4-FFF2-40B4-BE49-F238E27FC236}">
                  <a16:creationId xmlns:a16="http://schemas.microsoft.com/office/drawing/2014/main" id="{BA716402-6458-E323-6ACD-E03DA0B08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9605907">
              <a:off x="7896825" y="3080297"/>
              <a:ext cx="2875350" cy="1479657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D7986EF1-10A0-1F36-C48E-AB2E05338A67}"/>
              </a:ext>
            </a:extLst>
          </p:cNvPr>
          <p:cNvGrpSpPr/>
          <p:nvPr/>
        </p:nvGrpSpPr>
        <p:grpSpPr>
          <a:xfrm>
            <a:off x="6696674" y="1418153"/>
            <a:ext cx="2875350" cy="1657701"/>
            <a:chOff x="6696674" y="1418153"/>
            <a:chExt cx="2875350" cy="1657701"/>
          </a:xfrm>
        </p:grpSpPr>
        <p:pic>
          <p:nvPicPr>
            <p:cNvPr id="25" name="Gráfico 24" descr="Seta de linha Curva leve">
              <a:extLst>
                <a:ext uri="{FF2B5EF4-FFF2-40B4-BE49-F238E27FC236}">
                  <a16:creationId xmlns:a16="http://schemas.microsoft.com/office/drawing/2014/main" id="{91F71902-A184-FF35-A4F9-61B7D34D6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8831473">
              <a:off x="6696674" y="1596197"/>
              <a:ext cx="2875350" cy="1479657"/>
            </a:xfrm>
            <a:prstGeom prst="rect">
              <a:avLst/>
            </a:prstGeom>
          </p:spPr>
        </p:pic>
        <p:pic>
          <p:nvPicPr>
            <p:cNvPr id="27" name="Gráfico 26" descr="Ampulheta">
              <a:extLst>
                <a:ext uri="{FF2B5EF4-FFF2-40B4-BE49-F238E27FC236}">
                  <a16:creationId xmlns:a16="http://schemas.microsoft.com/office/drawing/2014/main" id="{0007EDCB-047C-F38F-3118-9DD9AFF42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29254" y="1418153"/>
              <a:ext cx="830968" cy="830968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AE7C5BE-EC9D-AD9F-DA48-C069670419EC}"/>
              </a:ext>
            </a:extLst>
          </p:cNvPr>
          <p:cNvGrpSpPr/>
          <p:nvPr/>
        </p:nvGrpSpPr>
        <p:grpSpPr>
          <a:xfrm>
            <a:off x="3027822" y="3114772"/>
            <a:ext cx="2875350" cy="1665097"/>
            <a:chOff x="3027822" y="3114772"/>
            <a:chExt cx="2875350" cy="1665097"/>
          </a:xfrm>
        </p:grpSpPr>
        <p:pic>
          <p:nvPicPr>
            <p:cNvPr id="28" name="Gráfico 27" descr="Seta de linha Curva leve">
              <a:extLst>
                <a:ext uri="{FF2B5EF4-FFF2-40B4-BE49-F238E27FC236}">
                  <a16:creationId xmlns:a16="http://schemas.microsoft.com/office/drawing/2014/main" id="{06307278-EC07-4840-F8B5-898DF6AE1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3027822" y="3300212"/>
              <a:ext cx="2875350" cy="1479657"/>
            </a:xfrm>
            <a:prstGeom prst="rect">
              <a:avLst/>
            </a:prstGeom>
          </p:spPr>
        </p:pic>
        <p:pic>
          <p:nvPicPr>
            <p:cNvPr id="29" name="Gráfico 28" descr="Ampulheta">
              <a:extLst>
                <a:ext uri="{FF2B5EF4-FFF2-40B4-BE49-F238E27FC236}">
                  <a16:creationId xmlns:a16="http://schemas.microsoft.com/office/drawing/2014/main" id="{C197FB25-BBF0-E9D3-26CD-C05DB3B28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88854" y="3114772"/>
              <a:ext cx="830968" cy="830968"/>
            </a:xfrm>
            <a:prstGeom prst="rect">
              <a:avLst/>
            </a:prstGeom>
          </p:spPr>
        </p:pic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D61F160-8873-CFA9-4489-59A6758ADCC6}"/>
              </a:ext>
            </a:extLst>
          </p:cNvPr>
          <p:cNvSpPr txBox="1"/>
          <p:nvPr/>
        </p:nvSpPr>
        <p:spPr>
          <a:xfrm>
            <a:off x="1762125" y="303137"/>
            <a:ext cx="2231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A Maria</a:t>
            </a:r>
          </a:p>
        </p:txBody>
      </p:sp>
    </p:spTree>
    <p:extLst>
      <p:ext uri="{BB962C8B-B14F-4D97-AF65-F5344CB8AC3E}">
        <p14:creationId xmlns:p14="http://schemas.microsoft.com/office/powerpoint/2010/main" val="2593710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86DFDBE-D9B4-D846-5E24-8200C923D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8" y="196104"/>
            <a:ext cx="954214" cy="113739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1D99044-7392-FBED-0D66-946AC67B0695}"/>
              </a:ext>
            </a:extLst>
          </p:cNvPr>
          <p:cNvSpPr/>
          <p:nvPr/>
        </p:nvSpPr>
        <p:spPr>
          <a:xfrm>
            <a:off x="5448300" y="-152400"/>
            <a:ext cx="6743700" cy="701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6D65978-890D-5294-EE57-37FE0964F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33864" y="7939050"/>
            <a:ext cx="7316272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4878F1B-8004-F2BB-32A9-42AE2056B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762125" y="1333500"/>
            <a:ext cx="8667750" cy="49720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411E58F-539D-EC25-30C2-23596E67778D}"/>
              </a:ext>
            </a:extLst>
          </p:cNvPr>
          <p:cNvSpPr txBox="1"/>
          <p:nvPr/>
        </p:nvSpPr>
        <p:spPr>
          <a:xfrm>
            <a:off x="1762125" y="303137"/>
            <a:ext cx="3433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O Problema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6856EC2-142D-CDE7-3533-0A21057532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62125" y="7620000"/>
            <a:ext cx="8667750" cy="497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43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D99044-7392-FBED-0D66-946AC67B0695}"/>
              </a:ext>
            </a:extLst>
          </p:cNvPr>
          <p:cNvSpPr/>
          <p:nvPr/>
        </p:nvSpPr>
        <p:spPr>
          <a:xfrm>
            <a:off x="5448300" y="-152400"/>
            <a:ext cx="6743700" cy="701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6856EC2-142D-CDE7-3533-0A2105753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62125" y="1349805"/>
            <a:ext cx="8667750" cy="497205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6DFDBE-D9B4-D846-5E24-8200C923D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8" y="196104"/>
            <a:ext cx="954214" cy="113739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4878F1B-8004-F2BB-32A9-42AE2056B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639925" y="1333500"/>
            <a:ext cx="8667750" cy="49720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411E58F-539D-EC25-30C2-23596E67778D}"/>
              </a:ext>
            </a:extLst>
          </p:cNvPr>
          <p:cNvSpPr txBox="1"/>
          <p:nvPr/>
        </p:nvSpPr>
        <p:spPr>
          <a:xfrm>
            <a:off x="1762125" y="303137"/>
            <a:ext cx="3433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O Problema</a:t>
            </a:r>
          </a:p>
        </p:txBody>
      </p:sp>
    </p:spTree>
    <p:extLst>
      <p:ext uri="{BB962C8B-B14F-4D97-AF65-F5344CB8AC3E}">
        <p14:creationId xmlns:p14="http://schemas.microsoft.com/office/powerpoint/2010/main" val="2322647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86DFDBE-D9B4-D846-5E24-8200C923D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8" y="196104"/>
            <a:ext cx="954214" cy="113739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1D99044-7392-FBED-0D66-946AC67B0695}"/>
              </a:ext>
            </a:extLst>
          </p:cNvPr>
          <p:cNvSpPr/>
          <p:nvPr/>
        </p:nvSpPr>
        <p:spPr>
          <a:xfrm>
            <a:off x="8649912" y="0"/>
            <a:ext cx="3597264" cy="701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Gráfico 13" descr="Perfil feminino">
            <a:extLst>
              <a:ext uri="{FF2B5EF4-FFF2-40B4-BE49-F238E27FC236}">
                <a16:creationId xmlns:a16="http://schemas.microsoft.com/office/drawing/2014/main" id="{BC1359D9-B393-9D30-CE9C-2D5815CF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649" y="3602851"/>
            <a:ext cx="1312049" cy="1312049"/>
          </a:xfrm>
          <a:prstGeom prst="rect">
            <a:avLst/>
          </a:prstGeom>
        </p:spPr>
      </p:pic>
      <p:pic>
        <p:nvPicPr>
          <p:cNvPr id="16" name="Gráfico 15" descr="Banco">
            <a:extLst>
              <a:ext uri="{FF2B5EF4-FFF2-40B4-BE49-F238E27FC236}">
                <a16:creationId xmlns:a16="http://schemas.microsoft.com/office/drawing/2014/main" id="{AB686417-AC35-8990-626D-B88BF6B4F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8300" y="2915850"/>
            <a:ext cx="2686050" cy="2686050"/>
          </a:xfrm>
          <a:prstGeom prst="rect">
            <a:avLst/>
          </a:prstGeom>
        </p:spPr>
      </p:pic>
      <p:pic>
        <p:nvPicPr>
          <p:cNvPr id="20" name="Gráfico 19" descr="Seta de linha Curva leve">
            <a:extLst>
              <a:ext uri="{FF2B5EF4-FFF2-40B4-BE49-F238E27FC236}">
                <a16:creationId xmlns:a16="http://schemas.microsoft.com/office/drawing/2014/main" id="{444B025A-8B64-E589-712E-C6B93326F2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94994" y="4387743"/>
            <a:ext cx="2875350" cy="1479657"/>
          </a:xfrm>
          <a:prstGeom prst="rect">
            <a:avLst/>
          </a:prstGeom>
        </p:spPr>
      </p:pic>
      <p:pic>
        <p:nvPicPr>
          <p:cNvPr id="22" name="Gráfico 21" descr="Seta de linha Curva leve">
            <a:extLst>
              <a:ext uri="{FF2B5EF4-FFF2-40B4-BE49-F238E27FC236}">
                <a16:creationId xmlns:a16="http://schemas.microsoft.com/office/drawing/2014/main" id="{BA716402-6458-E323-6ACD-E03DA0B08E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605907">
            <a:off x="7896825" y="3080297"/>
            <a:ext cx="2875350" cy="1479657"/>
          </a:xfrm>
          <a:prstGeom prst="rect">
            <a:avLst/>
          </a:prstGeom>
        </p:spPr>
      </p:pic>
      <p:pic>
        <p:nvPicPr>
          <p:cNvPr id="25" name="Gráfico 24" descr="Seta de linha Curva leve">
            <a:extLst>
              <a:ext uri="{FF2B5EF4-FFF2-40B4-BE49-F238E27FC236}">
                <a16:creationId xmlns:a16="http://schemas.microsoft.com/office/drawing/2014/main" id="{91F71902-A184-FF35-A4F9-61B7D34D6B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831473">
            <a:off x="6696674" y="1596197"/>
            <a:ext cx="2875350" cy="1479657"/>
          </a:xfrm>
          <a:prstGeom prst="rect">
            <a:avLst/>
          </a:prstGeom>
        </p:spPr>
      </p:pic>
      <p:pic>
        <p:nvPicPr>
          <p:cNvPr id="28" name="Gráfico 27" descr="Seta de linha Curva leve">
            <a:extLst>
              <a:ext uri="{FF2B5EF4-FFF2-40B4-BE49-F238E27FC236}">
                <a16:creationId xmlns:a16="http://schemas.microsoft.com/office/drawing/2014/main" id="{06307278-EC07-4840-F8B5-898DF6AE1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2589737" y="3207091"/>
            <a:ext cx="2875350" cy="1479657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FD61F160-8873-CFA9-4489-59A6758ADCC6}"/>
              </a:ext>
            </a:extLst>
          </p:cNvPr>
          <p:cNvSpPr txBox="1"/>
          <p:nvPr/>
        </p:nvSpPr>
        <p:spPr>
          <a:xfrm>
            <a:off x="1762125" y="303137"/>
            <a:ext cx="2231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A Maria</a:t>
            </a:r>
          </a:p>
        </p:txBody>
      </p:sp>
      <p:pic>
        <p:nvPicPr>
          <p:cNvPr id="4" name="Gráfico 3" descr="Relâmpago">
            <a:extLst>
              <a:ext uri="{FF2B5EF4-FFF2-40B4-BE49-F238E27FC236}">
                <a16:creationId xmlns:a16="http://schemas.microsoft.com/office/drawing/2014/main" id="{6774617D-8173-A578-0D31-36778B830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00566" y="1702871"/>
            <a:ext cx="807052" cy="710488"/>
          </a:xfrm>
          <a:prstGeom prst="rect">
            <a:avLst/>
          </a:prstGeom>
        </p:spPr>
      </p:pic>
      <p:pic>
        <p:nvPicPr>
          <p:cNvPr id="5" name="Gráfico 4" descr="Relâmpago">
            <a:extLst>
              <a:ext uri="{FF2B5EF4-FFF2-40B4-BE49-F238E27FC236}">
                <a16:creationId xmlns:a16="http://schemas.microsoft.com/office/drawing/2014/main" id="{19E8A0A2-4516-611F-4155-A8C5417D4C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49232" y="3109637"/>
            <a:ext cx="807052" cy="71048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8B16C15-C0CF-F477-EAF2-E39DD56FB0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823180" y="457795"/>
            <a:ext cx="4622047" cy="231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47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86DFDBE-D9B4-D846-5E24-8200C923D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8" y="196104"/>
            <a:ext cx="954214" cy="113739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1D99044-7392-FBED-0D66-946AC67B0695}"/>
              </a:ext>
            </a:extLst>
          </p:cNvPr>
          <p:cNvSpPr/>
          <p:nvPr/>
        </p:nvSpPr>
        <p:spPr>
          <a:xfrm>
            <a:off x="13507662" y="0"/>
            <a:ext cx="3597264" cy="701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8B16C15-C0CF-F477-EAF2-E39DD56FB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21603" y="1556127"/>
            <a:ext cx="10241797" cy="51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21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D99044-7392-FBED-0D66-946AC67B0695}"/>
              </a:ext>
            </a:extLst>
          </p:cNvPr>
          <p:cNvSpPr/>
          <p:nvPr/>
        </p:nvSpPr>
        <p:spPr>
          <a:xfrm>
            <a:off x="-19050" y="-152400"/>
            <a:ext cx="6743700" cy="701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E823C51-5D0F-F088-8BBA-AD0E8C5F3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0678" y="97013"/>
            <a:ext cx="4435052" cy="2952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6DFDBE-D9B4-D846-5E24-8200C923D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108" y="196104"/>
            <a:ext cx="954214" cy="113739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DCC3787-CDEF-3F67-9920-5FF073313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652593" y="1876800"/>
            <a:ext cx="4175194" cy="2952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E4E9847-3C65-84F7-2566-403D13C4A5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629400" y="3709896"/>
            <a:ext cx="5206754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5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8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Aptos Narrow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Vilquer Fagundes de Oliveira</dc:creator>
  <cp:lastModifiedBy>Vilquer Fagundes de Oliveira</cp:lastModifiedBy>
  <cp:revision>1</cp:revision>
  <dcterms:created xsi:type="dcterms:W3CDTF">2024-04-05T00:40:21Z</dcterms:created>
  <dcterms:modified xsi:type="dcterms:W3CDTF">2024-04-05T10:36:09Z</dcterms:modified>
</cp:coreProperties>
</file>