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727" autoAdjust="0"/>
  </p:normalViewPr>
  <p:slideViewPr>
    <p:cSldViewPr>
      <p:cViewPr varScale="1">
        <p:scale>
          <a:sx n="68" d="100"/>
          <a:sy n="68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4408" y="404665"/>
            <a:ext cx="499592" cy="504056"/>
          </a:xfr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05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47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60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6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23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14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7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89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5881-1923-4BE8-9C7B-FD84599B831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6F56-51A8-4A0C-A795-622540F7B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49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lo.odont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96552" y="3429000"/>
            <a:ext cx="4176464" cy="432048"/>
          </a:xfrm>
        </p:spPr>
        <p:txBody>
          <a:bodyPr>
            <a:normAutofit fontScale="90000"/>
          </a:bodyPr>
          <a:lstStyle/>
          <a:p>
            <a:r>
              <a:rPr lang="pt-BR" sz="2400" dirty="0" smtClean="0"/>
              <a:t>Integrantes do Grupo: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3861048"/>
            <a:ext cx="8208912" cy="1752600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Camila Alves Araújo RA: 22552020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Guilherme Lima Souto RA: 32592020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Vilson </a:t>
            </a:r>
            <a:r>
              <a:rPr lang="pt-BR" dirty="0">
                <a:solidFill>
                  <a:schemeClr val="tx1"/>
                </a:solidFill>
              </a:rPr>
              <a:t>R</a:t>
            </a:r>
            <a:r>
              <a:rPr lang="pt-BR" dirty="0" smtClean="0">
                <a:solidFill>
                  <a:schemeClr val="tx1"/>
                </a:solidFill>
              </a:rPr>
              <a:t>ogerio de Macena Baqueta RA: 225862013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1560" y="692696"/>
            <a:ext cx="698477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Projeto Integrador Web Standard:</a:t>
            </a:r>
            <a:endParaRPr lang="pt-BR" sz="3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96550" y="1412776"/>
            <a:ext cx="698477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1° Banca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896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6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Cliente: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50691" y="1153914"/>
            <a:ext cx="3312368" cy="604664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HALO Odontologia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1" y="1124744"/>
            <a:ext cx="1630470" cy="16229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83372" y="4941168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Rua Morvam de Figueredo, 65, SALA 41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Centro - Guarulhos - SP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CEP 07090-010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183830" y="210133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(11</a:t>
            </a:r>
            <a:r>
              <a:rPr lang="pt-BR" dirty="0"/>
              <a:t>) </a:t>
            </a:r>
            <a:r>
              <a:rPr lang="pt-BR" dirty="0" smtClean="0"/>
              <a:t>98572-9882</a:t>
            </a:r>
          </a:p>
          <a:p>
            <a:r>
              <a:rPr lang="pt-BR" u="sng" dirty="0">
                <a:hlinkClick r:id="rId3"/>
              </a:rPr>
              <a:t>halo.odonto@gmail.com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83830" y="3140968"/>
            <a:ext cx="52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Dr. </a:t>
            </a:r>
            <a:r>
              <a:rPr lang="pt-BR" dirty="0"/>
              <a:t>HASSIEL ROJAS </a:t>
            </a:r>
            <a:r>
              <a:rPr lang="pt-BR" dirty="0" smtClean="0"/>
              <a:t>ROJAS</a:t>
            </a:r>
            <a:endParaRPr lang="pt-BR" dirty="0" smtClean="0"/>
          </a:p>
          <a:p>
            <a:r>
              <a:rPr lang="pt-BR" dirty="0" smtClean="0"/>
              <a:t>Dra. </a:t>
            </a:r>
            <a:r>
              <a:rPr lang="pt-BR" dirty="0"/>
              <a:t>LORNA ALEJANDRA VILLARROEL IRARRAZABAL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4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Necessidades do cliente: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352928" cy="4752528"/>
          </a:xfrm>
        </p:spPr>
        <p:txBody>
          <a:bodyPr>
            <a:normAutofit/>
          </a:bodyPr>
          <a:lstStyle/>
          <a:p>
            <a:r>
              <a:rPr lang="pt-BR" dirty="0"/>
              <a:t>Divulgar </a:t>
            </a:r>
            <a:r>
              <a:rPr lang="pt-BR" dirty="0" smtClean="0"/>
              <a:t>produtos, serviços e tratamentos disponíveis</a:t>
            </a:r>
          </a:p>
          <a:p>
            <a:r>
              <a:rPr lang="pt-BR" dirty="0" smtClean="0"/>
              <a:t>Alcançar </a:t>
            </a:r>
            <a:r>
              <a:rPr lang="pt-BR" dirty="0" smtClean="0"/>
              <a:t>maior </a:t>
            </a:r>
            <a:r>
              <a:rPr lang="pt-BR" dirty="0" smtClean="0"/>
              <a:t>número </a:t>
            </a:r>
            <a:r>
              <a:rPr lang="pt-BR" dirty="0" smtClean="0"/>
              <a:t>de </a:t>
            </a:r>
            <a:r>
              <a:rPr lang="pt-BR" dirty="0" smtClean="0"/>
              <a:t>clientes</a:t>
            </a:r>
            <a:endParaRPr lang="pt-BR" dirty="0" smtClean="0"/>
          </a:p>
          <a:p>
            <a:r>
              <a:rPr lang="pt-BR" dirty="0" smtClean="0"/>
              <a:t>Disponibilizar meios de contato para f</a:t>
            </a:r>
            <a:r>
              <a:rPr lang="pt-BR" dirty="0" smtClean="0"/>
              <a:t>acilitar o primeiro atendimento</a:t>
            </a:r>
          </a:p>
          <a:p>
            <a:r>
              <a:rPr lang="pt-BR" dirty="0" smtClean="0"/>
              <a:t>Proporcionar aos clientes conhecer mais sobre a empresa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552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</a:t>
            </a:r>
            <a:r>
              <a:rPr lang="pt-BR" dirty="0" smtClean="0"/>
              <a:t>: Página 1 “Home”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814964" cy="466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1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</a:t>
            </a:r>
            <a:r>
              <a:rPr lang="pt-BR" dirty="0" smtClean="0"/>
              <a:t>: Página 2 “Quem Somos”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6699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9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</a:t>
            </a:r>
            <a:r>
              <a:rPr lang="pt-BR" dirty="0" smtClean="0"/>
              <a:t>: Página 3 “Tratamentos”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0474"/>
            <a:ext cx="615717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7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</a:t>
            </a:r>
            <a:r>
              <a:rPr lang="pt-BR" dirty="0" smtClean="0"/>
              <a:t>: Página 4 “Contato”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89969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8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 Completo</a:t>
            </a:r>
          </a:p>
          <a:p>
            <a:r>
              <a:rPr lang="pt-BR" dirty="0" smtClean="0"/>
              <a:t>Número de telefone fixo ou celular (whatsapp)</a:t>
            </a:r>
          </a:p>
          <a:p>
            <a:r>
              <a:rPr lang="pt-BR" dirty="0" smtClean="0"/>
              <a:t>E-mail (opcional)</a:t>
            </a:r>
          </a:p>
          <a:p>
            <a:r>
              <a:rPr lang="pt-BR" dirty="0" smtClean="0"/>
              <a:t>Horário preferencial para contato. (manhã, tarde ou noite).</a:t>
            </a:r>
          </a:p>
          <a:p>
            <a:r>
              <a:rPr lang="pt-BR" dirty="0" smtClean="0"/>
              <a:t>Caixa de texto (150 caracteres)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3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162</Words>
  <Application>Microsoft Office PowerPoint</Application>
  <PresentationFormat>Apresentação na tela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Integrantes do Grupo:</vt:lpstr>
      <vt:lpstr>Cliente:</vt:lpstr>
      <vt:lpstr>Necessidades do cliente:</vt:lpstr>
      <vt:lpstr>Layout: Página 1 “Home”</vt:lpstr>
      <vt:lpstr>Layout: Página 2 “Quem Somos”</vt:lpstr>
      <vt:lpstr>Layout: Página 3 “Tratamentos”</vt:lpstr>
      <vt:lpstr>Layout: Página 4 “Contato”</vt:lpstr>
      <vt:lpstr>Estrutura do banco de dados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 do Grupo:</dc:title>
  <dc:creator>Vilson</dc:creator>
  <cp:lastModifiedBy>Vilson</cp:lastModifiedBy>
  <cp:revision>14</cp:revision>
  <dcterms:created xsi:type="dcterms:W3CDTF">2020-09-26T13:43:16Z</dcterms:created>
  <dcterms:modified xsi:type="dcterms:W3CDTF">2020-09-27T00:33:03Z</dcterms:modified>
</cp:coreProperties>
</file>