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0" r:id="rId7"/>
    <p:sldId id="264" r:id="rId8"/>
    <p:sldId id="259" r:id="rId9"/>
    <p:sldId id="257" r:id="rId10"/>
    <p:sldId id="2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thinks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图像宽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         800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501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图像高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         600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432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背景透明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:                 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是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否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45" y="393636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出图类型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:  </a:t>
            </a:r>
            <a:r>
              <a:rPr lang="zh-CN" sz="1600">
                <a:ln>
                  <a:noFill/>
                </a:ln>
                <a:solidFill>
                  <a:schemeClr val="bg1"/>
                </a:solidFill>
              </a:rPr>
              <a:t>单图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天空盒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视频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107045" y="452945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背景色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:            0XFFFFFF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环境选择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室内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广场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755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亮度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:                0.7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940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旋转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:             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是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否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视角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:                </a:t>
            </a:r>
            <a:r>
              <a:rPr lang="en-US" sz="1600">
                <a:ln>
                  <a:noFill/>
                </a:ln>
                <a:solidFill>
                  <a:schemeClr val="bg1"/>
                </a:solidFill>
              </a:rPr>
              <a:t>50.0</a:t>
            </a:r>
            <a:endParaRPr 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755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近裁剪面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:             10mm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940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远裁剪面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:          20</a:t>
            </a:r>
            <a:r>
              <a:rPr lang="en-US" sz="1600">
                <a:ln>
                  <a:noFill/>
                </a:ln>
                <a:solidFill>
                  <a:schemeClr val="bg1"/>
                </a:solidFill>
              </a:rPr>
              <a:t>00mm</a:t>
            </a:r>
            <a:endParaRPr 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61020" y="17157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颜色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:       0x00aa00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1020" y="225552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反射率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1020" y="27952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金属度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1020" y="333502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粗糙度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1020" y="38747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凹凸强度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61020" y="44716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UV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缩放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X 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61020" y="49542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UV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缩放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Y 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颜色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 :       0xAA3366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412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能量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  :       500W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45" y="33254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新建灯光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          ...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1200" b="1"/>
              <a:t>说明</a:t>
            </a:r>
            <a:br>
              <a:rPr lang="zh-CN" altLang="en-US" sz="1200"/>
            </a:br>
            <a:r>
              <a:rPr lang="zh-CN" altLang="en-US" sz="1200"/>
              <a:t>渲染控制可分为：</a:t>
            </a:r>
            <a:br>
              <a:rPr lang="zh-CN" altLang="en-US" sz="1200"/>
            </a:br>
            <a:r>
              <a:rPr lang="en-US" altLang="zh-CN" sz="1200"/>
              <a:t>	1. </a:t>
            </a:r>
            <a:r>
              <a:rPr lang="zh-CN" altLang="en-US" sz="1200"/>
              <a:t>材质可编辑</a:t>
            </a:r>
            <a:r>
              <a:rPr lang="en-US" altLang="zh-CN" sz="1200"/>
              <a:t>/</a:t>
            </a:r>
            <a:r>
              <a:rPr lang="zh-CN" altLang="en-US" sz="1200"/>
              <a:t>不可编辑</a:t>
            </a:r>
            <a:r>
              <a:rPr lang="en-US" altLang="zh-CN" sz="1200"/>
              <a:t>(</a:t>
            </a:r>
            <a:r>
              <a:rPr lang="zh-CN" altLang="en-US" sz="1200"/>
              <a:t>例如某种形式分享出去之后，材质就会整体或者部分不可编辑</a:t>
            </a:r>
            <a:r>
              <a:rPr lang="en-US" altLang="zh-CN" sz="1200"/>
              <a:t>)</a:t>
            </a:r>
            <a:br>
              <a:rPr lang="zh-CN" altLang="en-US" sz="1200"/>
            </a:br>
            <a:r>
              <a:rPr lang="en-US" altLang="zh-CN" sz="1200"/>
              <a:t>	2. </a:t>
            </a:r>
            <a:r>
              <a:rPr lang="zh-CN" altLang="en-US" sz="1200"/>
              <a:t>灯光可编辑</a:t>
            </a:r>
            <a:r>
              <a:rPr lang="en-US" altLang="zh-CN" sz="1200"/>
              <a:t>/</a:t>
            </a:r>
            <a:r>
              <a:rPr lang="zh-CN" altLang="en-US" sz="1200"/>
              <a:t>不可编辑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0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3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DQ3NWUyMzY0ZmQ3NmNkNDlmNWNjYjBiMzg2ZWI4MDkifQ=="/>
  <p:tag name="KSO_WPP_MARK_KEY" val="d7d03b4c-e402-4805-aa1a-b9c57e6a92af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thinks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luoyl</dc:creator>
  <cp:lastModifiedBy>gongyingshang</cp:lastModifiedBy>
  <cp:revision>28</cp:revision>
  <dcterms:created xsi:type="dcterms:W3CDTF">2023-07-03T07:05:00Z</dcterms:created>
  <dcterms:modified xsi:type="dcterms:W3CDTF">2023-07-05T03:58:00Z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46335028901143CAB2F961A9DB988508_12</vt:lpwstr>
  </property>
  <property fmtid="{D5CDD505-2E9C-101B-9397-08002B2CF9AE}" pid="3" name="KSOProductBuildVer">
    <vt:lpwstr>2052-11.1.0.14309</vt:lpwstr>
  </property>
</Properties>
</file>