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thinks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8660" y="384810"/>
          <a:ext cx="10774680" cy="608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80"/>
                <a:gridCol w="1795780"/>
                <a:gridCol w="1795780"/>
                <a:gridCol w="1795780"/>
                <a:gridCol w="1795780"/>
                <a:gridCol w="1795780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rowSpan="5" grid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5" hMerge="1">
                  <a:tcPr/>
                </a:tc>
                <a:tc rowSpan="5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出图设置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环境设置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摄像机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1014730"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8d37a35-130c-4282-be7c-97164b42832d}"/>
  <p:tag name="TABLE_ENDDRAG_ORIGIN_RECT" val="848*479"/>
  <p:tag name="TABLE_ENDDRAG_RECT" val="58*35*848*479"/>
</p:tagLst>
</file>

<file path=ppt/tags/tag2.xml><?xml version="1.0" encoding="utf-8"?>
<p:tagLst xmlns:p="http://schemas.openxmlformats.org/presentationml/2006/main">
  <p:tag name="COMMONDATA" val="eyJoZGlkIjoiMDQ3NWUyMzY0ZmQ3NmNkNDlmNWNjYjBiMzg2ZWI4M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luoyl</dc:creator>
  <cp:lastModifiedBy>gongyingshang</cp:lastModifiedBy>
  <cp:revision>5</cp:revision>
  <dcterms:created xsi:type="dcterms:W3CDTF">2023-07-03T07:05:00Z</dcterms:created>
  <dcterms:modified xsi:type="dcterms:W3CDTF">2023-07-03T07:13:06Z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46335028901143CAB2F961A9DB988508_12</vt:lpwstr>
  </property>
  <property fmtid="{D5CDD505-2E9C-101B-9397-08002B2CF9AE}" pid="3" name="KSOProductBuildVer">
    <vt:lpwstr>2052-11.1.0.14309</vt:lpwstr>
  </property>
</Properties>
</file>