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3611c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3611c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3611c0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3611c0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3611c0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3611c0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3611c0d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3611c0d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3611c0d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3611c0d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b3611c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b3611c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b3611c0d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b3611c0d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3699" cy="48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6424" cy="4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" y="756250"/>
            <a:ext cx="8461525" cy="33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5251" cy="39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17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0" y="1199875"/>
            <a:ext cx="7808550" cy="2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