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11702b37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11702b37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11702b37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11702b37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11702b37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11702b37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11702b37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11702b37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119cb31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119cb31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GridSearchCV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93E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Hyper-Parameters in Machine Learning</a:t>
            </a:r>
            <a:endParaRPr b="1" sz="1700">
              <a:solidFill>
                <a:srgbClr val="393E4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93E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Before we dive into tuning your hyper-parameters, let’s take a moment to recap what the differences between parameters and hyper-parameters are in a machine learning model.</a:t>
            </a:r>
            <a:endParaRPr sz="1350">
              <a:solidFill>
                <a:srgbClr val="393E4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93E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Parameters</a:t>
            </a:r>
            <a:r>
              <a:rPr lang="en" sz="1350">
                <a:solidFill>
                  <a:srgbClr val="393E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a machine learning model refer to the variables that an algorithm itself produces (such as a coefficient) to produce a prediction. These parameters are not set or hard-coded and depend on the training data that is passed into your model. Because of this, they’re likely to change when your data changes.</a:t>
            </a:r>
            <a:endParaRPr sz="1350">
              <a:solidFill>
                <a:srgbClr val="393E4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93E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the other hand, </a:t>
            </a:r>
            <a:r>
              <a:rPr b="1" lang="en" sz="1350">
                <a:solidFill>
                  <a:srgbClr val="393E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hyper-parameters</a:t>
            </a:r>
            <a:r>
              <a:rPr lang="en" sz="1350">
                <a:solidFill>
                  <a:srgbClr val="393E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variables that you specify while building a machine-learning model. This means that it’s the user that defines the hyper-parameters while building the model. For example, in a k-nearest neighbour algorithm, the hyper-parameters can refer the value for 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 sz="1350">
                <a:solidFill>
                  <a:srgbClr val="393E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or the type of distance measurement used.</a:t>
            </a:r>
            <a:endParaRPr sz="1350">
              <a:solidFill>
                <a:srgbClr val="393E4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93E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short, </a:t>
            </a:r>
            <a:r>
              <a:rPr b="1" lang="en" sz="1350">
                <a:solidFill>
                  <a:srgbClr val="393E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hyper-parameters</a:t>
            </a:r>
            <a:r>
              <a:rPr lang="en" sz="1350">
                <a:solidFill>
                  <a:srgbClr val="393E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350">
                <a:solidFill>
                  <a:srgbClr val="393E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control the learning process, while parameters are learned.</a:t>
            </a:r>
            <a:endParaRPr b="1" sz="1350">
              <a:solidFill>
                <a:srgbClr val="393E4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93E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is where the “art” of machine-learning comes into play. The choice of your hyper-parameters will have significant impact on the success of your model. Being able to tune your model is finding what the best hyper-parameters are.</a:t>
            </a:r>
            <a:endParaRPr sz="1350">
              <a:solidFill>
                <a:srgbClr val="393E4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81925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39425" cy="43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8179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