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a48110e9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a48110e9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a48110e9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a48110e9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a48110e9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a48110e9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a48110e9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a48110e9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a48110e9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a48110e9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a48110e9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a48110e9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a48110e9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a48110e9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a48110e9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a48110e9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Neighbors(KNN)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71574" cy="48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37050" cy="46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01474" cy="47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7899" cy="44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771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715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317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