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5fcf133d6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5fcf133d6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fcf133d6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fcf133d6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fcf133d6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fcf133d6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fcf133d6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fcf133d6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fcf133d6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5fcf133d6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fcf133d6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5fcf133d6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fcf133d6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5fcf133d6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fcf133d6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5fcf133d6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b2a900c7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b2a900c7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b2a900c7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b2a900c7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b2a900c7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b2a900c7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b2a900c7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b2a900c7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b2a900c7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b2a900c7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b2a900c7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b2a900c7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fcf133d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fcf133d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5fcf133d6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5fcf133d6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 Algorithm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62800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239000" cy="4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305675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05650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210425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172325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25805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55024" cy="476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50451" cy="41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150" y="842525"/>
            <a:ext cx="7623700" cy="33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575" y="953475"/>
            <a:ext cx="8387749" cy="32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277100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623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26279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210425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