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a4acfedd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a4acfedd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a4acfedd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a4acfedd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a4acfedd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a4acfedd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a4acfedd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a4acfedd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a4acfedd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a4acfedd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8875" cy="45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78375" cy="46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3675" cy="45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7049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