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f1bb5bd4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f1bb5bd4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f1bb5bd4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f1bb5bd4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f1bb5bd4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f1bb5bd4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f1bb5bd4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f1bb5bd4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f1bb5bd4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f1bb5bd4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f1bb5bd4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f1bb5bd4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00074" cy="460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10975" cy="460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599049" cy="43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81526" cy="43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76850" cy="472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