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43b1973f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43b1973f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3b1973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3b1973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3b1973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3b1973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43b1973f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43b1973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43b1973f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43b1973f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9325" cy="32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4301" cy="43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9674" cy="4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6525" cy="4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