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352d7ca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352d7c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352d7ca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b352d7ca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352d7c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352d7c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352d7c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352d7c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4125" cy="42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9050" cy="4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0" y="0"/>
            <a:ext cx="8416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