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1371f26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1371f26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371f26f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371f26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371f26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371f26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1371f26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1371f26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371f26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1371f26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1371f26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1371f26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371f26f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371f26f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1371f26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1371f26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" y="152400"/>
            <a:ext cx="72501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" y="195675"/>
            <a:ext cx="7485826" cy="4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" y="930100"/>
            <a:ext cx="8599000" cy="29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771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676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438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949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