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284194"/>
            <a:ext cx="16446500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1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516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497" y="281177"/>
            <a:ext cx="11089005" cy="1323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9851" y="2237690"/>
            <a:ext cx="15320010" cy="605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551" y="540190"/>
            <a:ext cx="4705349" cy="401002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939104" y="606078"/>
            <a:ext cx="10347960" cy="9299575"/>
            <a:chOff x="7939104" y="606078"/>
            <a:chExt cx="10347960" cy="929957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56125" y="606078"/>
              <a:ext cx="3943349" cy="39433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2078" y="4218726"/>
              <a:ext cx="8524874" cy="56864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939104" y="4219632"/>
              <a:ext cx="2153285" cy="5341620"/>
            </a:xfrm>
            <a:custGeom>
              <a:avLst/>
              <a:gdLst/>
              <a:ahLst/>
              <a:cxnLst/>
              <a:rect l="l" t="t" r="r" b="b"/>
              <a:pathLst>
                <a:path w="2153284" h="5341620">
                  <a:moveTo>
                    <a:pt x="0" y="5341222"/>
                  </a:moveTo>
                  <a:lnTo>
                    <a:pt x="1154903" y="2499359"/>
                  </a:lnTo>
                  <a:lnTo>
                    <a:pt x="386380" y="2514375"/>
                  </a:lnTo>
                  <a:lnTo>
                    <a:pt x="2152744" y="0"/>
                  </a:lnTo>
                  <a:lnTo>
                    <a:pt x="1307349" y="1934694"/>
                  </a:lnTo>
                  <a:lnTo>
                    <a:pt x="1884800" y="1916179"/>
                  </a:lnTo>
                  <a:lnTo>
                    <a:pt x="0" y="5341222"/>
                  </a:lnTo>
                  <a:close/>
                </a:path>
              </a:pathLst>
            </a:custGeom>
            <a:solidFill>
              <a:srgbClr val="F6D30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16000" y="1643468"/>
            <a:ext cx="6816090" cy="5197475"/>
          </a:xfrm>
          <a:prstGeom prst="rect">
            <a:avLst/>
          </a:prstGeom>
        </p:spPr>
        <p:txBody>
          <a:bodyPr wrap="square" lIns="0" tIns="266700" rIns="0" bIns="0" rtlCol="0" vert="horz">
            <a:spAutoFit/>
          </a:bodyPr>
          <a:lstStyle/>
          <a:p>
            <a:pPr marL="12700" marR="5080">
              <a:lnSpc>
                <a:spcPts val="9680"/>
              </a:lnSpc>
              <a:spcBef>
                <a:spcPts val="2100"/>
              </a:spcBef>
            </a:pPr>
            <a:r>
              <a:rPr dirty="0" sz="9750" spc="140" b="1">
                <a:solidFill>
                  <a:srgbClr val="FFF5EC"/>
                </a:solidFill>
                <a:latin typeface="Trebuchet MS"/>
                <a:cs typeface="Trebuchet MS"/>
              </a:rPr>
              <a:t>Enhancing </a:t>
            </a:r>
            <a:r>
              <a:rPr dirty="0" sz="9750" spc="315" b="1">
                <a:solidFill>
                  <a:srgbClr val="FFF5EC"/>
                </a:solidFill>
                <a:latin typeface="Trebuchet MS"/>
                <a:cs typeface="Trebuchet MS"/>
              </a:rPr>
              <a:t>LLM4S</a:t>
            </a:r>
            <a:r>
              <a:rPr dirty="0" sz="9750" spc="-1090" b="1">
                <a:solidFill>
                  <a:srgbClr val="FFF5EC"/>
                </a:solidFill>
                <a:latin typeface="Trebuchet MS"/>
                <a:cs typeface="Trebuchet MS"/>
              </a:rPr>
              <a:t> </a:t>
            </a:r>
            <a:r>
              <a:rPr dirty="0" sz="9750" spc="-20" b="1">
                <a:solidFill>
                  <a:srgbClr val="FFF5EC"/>
                </a:solidFill>
                <a:latin typeface="Trebuchet MS"/>
                <a:cs typeface="Trebuchet MS"/>
              </a:rPr>
              <a:t>with </a:t>
            </a:r>
            <a:r>
              <a:rPr dirty="0" sz="9750" spc="125" b="1">
                <a:solidFill>
                  <a:srgbClr val="FFF5EC"/>
                </a:solidFill>
                <a:latin typeface="Trebuchet MS"/>
                <a:cs typeface="Trebuchet MS"/>
              </a:rPr>
              <a:t>Multimodal </a:t>
            </a:r>
            <a:r>
              <a:rPr dirty="0" sz="9750" spc="-10" b="1">
                <a:solidFill>
                  <a:srgbClr val="FFF5EC"/>
                </a:solidFill>
                <a:latin typeface="Trebuchet MS"/>
                <a:cs typeface="Trebuchet MS"/>
              </a:rPr>
              <a:t>Capabilities</a:t>
            </a:r>
            <a:endParaRPr sz="97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19646" y="7222110"/>
            <a:ext cx="5098415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89280">
              <a:lnSpc>
                <a:spcPct val="116300"/>
              </a:lnSpc>
              <a:spcBef>
                <a:spcPts val="100"/>
              </a:spcBef>
            </a:pPr>
            <a:r>
              <a:rPr dirty="0" sz="3600">
                <a:solidFill>
                  <a:srgbClr val="FFF5EC"/>
                </a:solidFill>
                <a:latin typeface="Tahoma"/>
                <a:cs typeface="Tahoma"/>
              </a:rPr>
              <a:t>Anshuman</a:t>
            </a:r>
            <a:r>
              <a:rPr dirty="0" sz="3600" spc="-325">
                <a:solidFill>
                  <a:srgbClr val="FFF5EC"/>
                </a:solidFill>
                <a:latin typeface="Tahoma"/>
                <a:cs typeface="Tahoma"/>
              </a:rPr>
              <a:t> </a:t>
            </a:r>
            <a:r>
              <a:rPr dirty="0" sz="3600" spc="-10">
                <a:solidFill>
                  <a:srgbClr val="FFF5EC"/>
                </a:solidFill>
                <a:latin typeface="Tahoma"/>
                <a:cs typeface="Tahoma"/>
              </a:rPr>
              <a:t>Awasthi </a:t>
            </a:r>
            <a:r>
              <a:rPr dirty="0" sz="3600" spc="85">
                <a:solidFill>
                  <a:srgbClr val="FFF5EC"/>
                </a:solidFill>
                <a:latin typeface="Tahoma"/>
                <a:cs typeface="Tahoma"/>
              </a:rPr>
              <a:t>[GSoC</a:t>
            </a:r>
            <a:r>
              <a:rPr dirty="0" sz="3600" spc="-330">
                <a:solidFill>
                  <a:srgbClr val="FFF5EC"/>
                </a:solidFill>
                <a:latin typeface="Tahoma"/>
                <a:cs typeface="Tahoma"/>
              </a:rPr>
              <a:t> </a:t>
            </a:r>
            <a:r>
              <a:rPr dirty="0" sz="3600" spc="110">
                <a:solidFill>
                  <a:srgbClr val="FFF5EC"/>
                </a:solidFill>
                <a:latin typeface="Tahoma"/>
                <a:cs typeface="Tahoma"/>
              </a:rPr>
              <a:t>2025</a:t>
            </a:r>
            <a:r>
              <a:rPr dirty="0" sz="3600" spc="-325">
                <a:solidFill>
                  <a:srgbClr val="FFF5EC"/>
                </a:solidFill>
                <a:latin typeface="Tahoma"/>
                <a:cs typeface="Tahoma"/>
              </a:rPr>
              <a:t> </a:t>
            </a:r>
            <a:r>
              <a:rPr dirty="0" sz="3600" spc="-10">
                <a:solidFill>
                  <a:srgbClr val="FFF5EC"/>
                </a:solidFill>
                <a:latin typeface="Tahoma"/>
                <a:cs typeface="Tahoma"/>
              </a:rPr>
              <a:t>Contributor]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93386" y="6817236"/>
            <a:ext cx="2867660" cy="2867660"/>
            <a:chOff x="3393386" y="6817236"/>
            <a:chExt cx="2867660" cy="2867660"/>
          </a:xfrm>
        </p:grpSpPr>
        <p:sp>
          <p:nvSpPr>
            <p:cNvPr id="3" name="object 3" descr=""/>
            <p:cNvSpPr/>
            <p:nvPr/>
          </p:nvSpPr>
          <p:spPr>
            <a:xfrm>
              <a:off x="3393386" y="6817236"/>
              <a:ext cx="2867660" cy="2867660"/>
            </a:xfrm>
            <a:custGeom>
              <a:avLst/>
              <a:gdLst/>
              <a:ahLst/>
              <a:cxnLst/>
              <a:rect l="l" t="t" r="r" b="b"/>
              <a:pathLst>
                <a:path w="2867660" h="2867659">
                  <a:moveTo>
                    <a:pt x="2867055" y="2867055"/>
                  </a:moveTo>
                  <a:lnTo>
                    <a:pt x="0" y="2867055"/>
                  </a:lnTo>
                  <a:lnTo>
                    <a:pt x="0" y="0"/>
                  </a:lnTo>
                  <a:lnTo>
                    <a:pt x="2867055" y="0"/>
                  </a:lnTo>
                  <a:lnTo>
                    <a:pt x="2867055" y="28670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533242" y="6992057"/>
              <a:ext cx="2587625" cy="140335"/>
            </a:xfrm>
            <a:custGeom>
              <a:avLst/>
              <a:gdLst/>
              <a:ahLst/>
              <a:cxnLst/>
              <a:rect l="l" t="t" r="r" b="b"/>
              <a:pathLst>
                <a:path w="2587625" h="140334">
                  <a:moveTo>
                    <a:pt x="0" y="0"/>
                  </a:moveTo>
                  <a:lnTo>
                    <a:pt x="489497" y="0"/>
                  </a:lnTo>
                </a:path>
                <a:path w="2587625" h="140334">
                  <a:moveTo>
                    <a:pt x="559425" y="0"/>
                  </a:moveTo>
                  <a:lnTo>
                    <a:pt x="629353" y="0"/>
                  </a:lnTo>
                </a:path>
                <a:path w="2587625" h="140334">
                  <a:moveTo>
                    <a:pt x="769209" y="0"/>
                  </a:moveTo>
                  <a:lnTo>
                    <a:pt x="909066" y="0"/>
                  </a:lnTo>
                </a:path>
                <a:path w="2587625" h="140334">
                  <a:moveTo>
                    <a:pt x="1048922" y="0"/>
                  </a:moveTo>
                  <a:lnTo>
                    <a:pt x="1258707" y="0"/>
                  </a:lnTo>
                </a:path>
                <a:path w="2587625" h="140334">
                  <a:moveTo>
                    <a:pt x="1328635" y="0"/>
                  </a:moveTo>
                  <a:lnTo>
                    <a:pt x="1468491" y="0"/>
                  </a:lnTo>
                </a:path>
                <a:path w="2587625" h="140334">
                  <a:moveTo>
                    <a:pt x="2097845" y="0"/>
                  </a:moveTo>
                  <a:lnTo>
                    <a:pt x="2587342" y="0"/>
                  </a:lnTo>
                </a:path>
                <a:path w="2587625" h="140334">
                  <a:moveTo>
                    <a:pt x="0" y="69928"/>
                  </a:moveTo>
                  <a:lnTo>
                    <a:pt x="69928" y="69928"/>
                  </a:lnTo>
                </a:path>
                <a:path w="2587625" h="140334">
                  <a:moveTo>
                    <a:pt x="419569" y="69928"/>
                  </a:moveTo>
                  <a:lnTo>
                    <a:pt x="489497" y="69928"/>
                  </a:lnTo>
                </a:path>
                <a:path w="2587625" h="140334">
                  <a:moveTo>
                    <a:pt x="559425" y="69928"/>
                  </a:moveTo>
                  <a:lnTo>
                    <a:pt x="629353" y="69928"/>
                  </a:lnTo>
                </a:path>
                <a:path w="2587625" h="140334">
                  <a:moveTo>
                    <a:pt x="909066" y="69928"/>
                  </a:moveTo>
                  <a:lnTo>
                    <a:pt x="978994" y="69928"/>
                  </a:lnTo>
                </a:path>
                <a:path w="2587625" h="140334">
                  <a:moveTo>
                    <a:pt x="1048922" y="69928"/>
                  </a:moveTo>
                  <a:lnTo>
                    <a:pt x="1118850" y="69928"/>
                  </a:lnTo>
                </a:path>
                <a:path w="2587625" h="140334">
                  <a:moveTo>
                    <a:pt x="1328635" y="69928"/>
                  </a:moveTo>
                  <a:lnTo>
                    <a:pt x="1398563" y="69928"/>
                  </a:lnTo>
                </a:path>
                <a:path w="2587625" h="140334">
                  <a:moveTo>
                    <a:pt x="1468491" y="69928"/>
                  </a:moveTo>
                  <a:lnTo>
                    <a:pt x="1608348" y="69928"/>
                  </a:lnTo>
                </a:path>
                <a:path w="2587625" h="140334">
                  <a:moveTo>
                    <a:pt x="1818132" y="69928"/>
                  </a:moveTo>
                  <a:lnTo>
                    <a:pt x="1888060" y="69928"/>
                  </a:lnTo>
                </a:path>
                <a:path w="2587625" h="140334">
                  <a:moveTo>
                    <a:pt x="2097845" y="69928"/>
                  </a:moveTo>
                  <a:lnTo>
                    <a:pt x="2167773" y="69928"/>
                  </a:lnTo>
                </a:path>
                <a:path w="2587625" h="140334">
                  <a:moveTo>
                    <a:pt x="2517414" y="69928"/>
                  </a:moveTo>
                  <a:lnTo>
                    <a:pt x="2587342" y="69928"/>
                  </a:lnTo>
                </a:path>
                <a:path w="2587625" h="140334">
                  <a:moveTo>
                    <a:pt x="0" y="139856"/>
                  </a:moveTo>
                  <a:lnTo>
                    <a:pt x="69928" y="139856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73099" y="7096949"/>
              <a:ext cx="210185" cy="70485"/>
            </a:xfrm>
            <a:custGeom>
              <a:avLst/>
              <a:gdLst/>
              <a:ahLst/>
              <a:cxnLst/>
              <a:rect l="l" t="t" r="r" b="b"/>
              <a:pathLst>
                <a:path w="210185" h="70484">
                  <a:moveTo>
                    <a:pt x="0" y="0"/>
                  </a:moveTo>
                  <a:lnTo>
                    <a:pt x="209784" y="0"/>
                  </a:lnTo>
                  <a:lnTo>
                    <a:pt x="209784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52811" y="7131913"/>
              <a:ext cx="1748789" cy="0"/>
            </a:xfrm>
            <a:custGeom>
              <a:avLst/>
              <a:gdLst/>
              <a:ahLst/>
              <a:cxnLst/>
              <a:rect l="l" t="t" r="r" b="b"/>
              <a:pathLst>
                <a:path w="1748789" h="0">
                  <a:moveTo>
                    <a:pt x="0" y="0"/>
                  </a:moveTo>
                  <a:lnTo>
                    <a:pt x="69928" y="0"/>
                  </a:lnTo>
                </a:path>
                <a:path w="1748789" h="0">
                  <a:moveTo>
                    <a:pt x="139856" y="0"/>
                  </a:moveTo>
                  <a:lnTo>
                    <a:pt x="419569" y="0"/>
                  </a:lnTo>
                </a:path>
                <a:path w="1748789" h="0">
                  <a:moveTo>
                    <a:pt x="559425" y="0"/>
                  </a:moveTo>
                  <a:lnTo>
                    <a:pt x="769209" y="0"/>
                  </a:lnTo>
                </a:path>
                <a:path w="1748789" h="0">
                  <a:moveTo>
                    <a:pt x="909066" y="0"/>
                  </a:moveTo>
                  <a:lnTo>
                    <a:pt x="978994" y="0"/>
                  </a:lnTo>
                </a:path>
                <a:path w="1748789" h="0">
                  <a:moveTo>
                    <a:pt x="1048922" y="0"/>
                  </a:moveTo>
                  <a:lnTo>
                    <a:pt x="1118850" y="0"/>
                  </a:lnTo>
                </a:path>
                <a:path w="1748789" h="0">
                  <a:moveTo>
                    <a:pt x="1328635" y="0"/>
                  </a:moveTo>
                  <a:lnTo>
                    <a:pt x="1468491" y="0"/>
                  </a:lnTo>
                </a:path>
                <a:path w="1748789" h="0">
                  <a:moveTo>
                    <a:pt x="1678276" y="0"/>
                  </a:moveTo>
                  <a:lnTo>
                    <a:pt x="1748204" y="0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770944" y="7096949"/>
              <a:ext cx="210185" cy="70485"/>
            </a:xfrm>
            <a:custGeom>
              <a:avLst/>
              <a:gdLst/>
              <a:ahLst/>
              <a:cxnLst/>
              <a:rect l="l" t="t" r="r" b="b"/>
              <a:pathLst>
                <a:path w="210185" h="70484">
                  <a:moveTo>
                    <a:pt x="0" y="0"/>
                  </a:moveTo>
                  <a:lnTo>
                    <a:pt x="209784" y="0"/>
                  </a:lnTo>
                  <a:lnTo>
                    <a:pt x="209784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533242" y="7131913"/>
              <a:ext cx="2587625" cy="70485"/>
            </a:xfrm>
            <a:custGeom>
              <a:avLst/>
              <a:gdLst/>
              <a:ahLst/>
              <a:cxnLst/>
              <a:rect l="l" t="t" r="r" b="b"/>
              <a:pathLst>
                <a:path w="2587625" h="70484">
                  <a:moveTo>
                    <a:pt x="2517414" y="0"/>
                  </a:moveTo>
                  <a:lnTo>
                    <a:pt x="2587342" y="0"/>
                  </a:lnTo>
                </a:path>
                <a:path w="2587625" h="70484">
                  <a:moveTo>
                    <a:pt x="0" y="69928"/>
                  </a:moveTo>
                  <a:lnTo>
                    <a:pt x="69928" y="69928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73099" y="7166877"/>
              <a:ext cx="210185" cy="70485"/>
            </a:xfrm>
            <a:custGeom>
              <a:avLst/>
              <a:gdLst/>
              <a:ahLst/>
              <a:cxnLst/>
              <a:rect l="l" t="t" r="r" b="b"/>
              <a:pathLst>
                <a:path w="210185" h="70484">
                  <a:moveTo>
                    <a:pt x="0" y="0"/>
                  </a:moveTo>
                  <a:lnTo>
                    <a:pt x="209784" y="0"/>
                  </a:lnTo>
                  <a:lnTo>
                    <a:pt x="209784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52811" y="7201841"/>
              <a:ext cx="280035" cy="0"/>
            </a:xfrm>
            <a:custGeom>
              <a:avLst/>
              <a:gdLst/>
              <a:ahLst/>
              <a:cxnLst/>
              <a:rect l="l" t="t" r="r" b="b"/>
              <a:pathLst>
                <a:path w="280035" h="0">
                  <a:moveTo>
                    <a:pt x="0" y="0"/>
                  </a:moveTo>
                  <a:lnTo>
                    <a:pt x="69928" y="0"/>
                  </a:lnTo>
                </a:path>
                <a:path w="280035" h="0">
                  <a:moveTo>
                    <a:pt x="209784" y="0"/>
                  </a:moveTo>
                  <a:lnTo>
                    <a:pt x="279712" y="0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02452" y="7166877"/>
              <a:ext cx="140335" cy="70485"/>
            </a:xfrm>
            <a:custGeom>
              <a:avLst/>
              <a:gdLst/>
              <a:ahLst/>
              <a:cxnLst/>
              <a:rect l="l" t="t" r="r" b="b"/>
              <a:pathLst>
                <a:path w="140335" h="70484">
                  <a:moveTo>
                    <a:pt x="0" y="0"/>
                  </a:moveTo>
                  <a:lnTo>
                    <a:pt x="139856" y="0"/>
                  </a:lnTo>
                  <a:lnTo>
                    <a:pt x="139856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12237" y="7201841"/>
              <a:ext cx="1189355" cy="0"/>
            </a:xfrm>
            <a:custGeom>
              <a:avLst/>
              <a:gdLst/>
              <a:ahLst/>
              <a:cxnLst/>
              <a:rect l="l" t="t" r="r" b="b"/>
              <a:pathLst>
                <a:path w="1189354" h="0">
                  <a:moveTo>
                    <a:pt x="0" y="0"/>
                  </a:moveTo>
                  <a:lnTo>
                    <a:pt x="69928" y="0"/>
                  </a:lnTo>
                </a:path>
                <a:path w="1189354" h="0">
                  <a:moveTo>
                    <a:pt x="139856" y="0"/>
                  </a:moveTo>
                  <a:lnTo>
                    <a:pt x="349640" y="0"/>
                  </a:lnTo>
                </a:path>
                <a:path w="1189354" h="0">
                  <a:moveTo>
                    <a:pt x="419569" y="0"/>
                  </a:moveTo>
                  <a:lnTo>
                    <a:pt x="559425" y="0"/>
                  </a:lnTo>
                </a:path>
                <a:path w="1189354" h="0">
                  <a:moveTo>
                    <a:pt x="699281" y="0"/>
                  </a:moveTo>
                  <a:lnTo>
                    <a:pt x="839138" y="0"/>
                  </a:lnTo>
                </a:path>
                <a:path w="1189354" h="0">
                  <a:moveTo>
                    <a:pt x="909066" y="0"/>
                  </a:moveTo>
                  <a:lnTo>
                    <a:pt x="1048922" y="0"/>
                  </a:lnTo>
                </a:path>
                <a:path w="1189354" h="0">
                  <a:moveTo>
                    <a:pt x="1118850" y="0"/>
                  </a:moveTo>
                  <a:lnTo>
                    <a:pt x="1188779" y="0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770944" y="7166877"/>
              <a:ext cx="210185" cy="70485"/>
            </a:xfrm>
            <a:custGeom>
              <a:avLst/>
              <a:gdLst/>
              <a:ahLst/>
              <a:cxnLst/>
              <a:rect l="l" t="t" r="r" b="b"/>
              <a:pathLst>
                <a:path w="210185" h="70484">
                  <a:moveTo>
                    <a:pt x="0" y="0"/>
                  </a:moveTo>
                  <a:lnTo>
                    <a:pt x="209784" y="0"/>
                  </a:lnTo>
                  <a:lnTo>
                    <a:pt x="209784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533242" y="7201841"/>
              <a:ext cx="2587625" cy="70485"/>
            </a:xfrm>
            <a:custGeom>
              <a:avLst/>
              <a:gdLst/>
              <a:ahLst/>
              <a:cxnLst/>
              <a:rect l="l" t="t" r="r" b="b"/>
              <a:pathLst>
                <a:path w="2587625" h="70484">
                  <a:moveTo>
                    <a:pt x="2517414" y="0"/>
                  </a:moveTo>
                  <a:lnTo>
                    <a:pt x="2587342" y="0"/>
                  </a:lnTo>
                </a:path>
                <a:path w="2587625" h="70484">
                  <a:moveTo>
                    <a:pt x="0" y="69928"/>
                  </a:moveTo>
                  <a:lnTo>
                    <a:pt x="69928" y="69928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73099" y="7236805"/>
              <a:ext cx="210185" cy="70485"/>
            </a:xfrm>
            <a:custGeom>
              <a:avLst/>
              <a:gdLst/>
              <a:ahLst/>
              <a:cxnLst/>
              <a:rect l="l" t="t" r="r" b="b"/>
              <a:pathLst>
                <a:path w="210185" h="70484">
                  <a:moveTo>
                    <a:pt x="0" y="0"/>
                  </a:moveTo>
                  <a:lnTo>
                    <a:pt x="209784" y="0"/>
                  </a:lnTo>
                  <a:lnTo>
                    <a:pt x="209784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52811" y="7271769"/>
              <a:ext cx="280035" cy="0"/>
            </a:xfrm>
            <a:custGeom>
              <a:avLst/>
              <a:gdLst/>
              <a:ahLst/>
              <a:cxnLst/>
              <a:rect l="l" t="t" r="r" b="b"/>
              <a:pathLst>
                <a:path w="280035" h="0">
                  <a:moveTo>
                    <a:pt x="0" y="0"/>
                  </a:moveTo>
                  <a:lnTo>
                    <a:pt x="69928" y="0"/>
                  </a:lnTo>
                </a:path>
                <a:path w="280035" h="0">
                  <a:moveTo>
                    <a:pt x="139856" y="0"/>
                  </a:moveTo>
                  <a:lnTo>
                    <a:pt x="279712" y="0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302452" y="7236805"/>
              <a:ext cx="140335" cy="70485"/>
            </a:xfrm>
            <a:custGeom>
              <a:avLst/>
              <a:gdLst/>
              <a:ahLst/>
              <a:cxnLst/>
              <a:rect l="l" t="t" r="r" b="b"/>
              <a:pathLst>
                <a:path w="140335" h="70484">
                  <a:moveTo>
                    <a:pt x="0" y="0"/>
                  </a:moveTo>
                  <a:lnTo>
                    <a:pt x="139856" y="0"/>
                  </a:lnTo>
                  <a:lnTo>
                    <a:pt x="139856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512237" y="7271769"/>
              <a:ext cx="1189355" cy="0"/>
            </a:xfrm>
            <a:custGeom>
              <a:avLst/>
              <a:gdLst/>
              <a:ahLst/>
              <a:cxnLst/>
              <a:rect l="l" t="t" r="r" b="b"/>
              <a:pathLst>
                <a:path w="1189354" h="0">
                  <a:moveTo>
                    <a:pt x="0" y="0"/>
                  </a:moveTo>
                  <a:lnTo>
                    <a:pt x="139856" y="0"/>
                  </a:lnTo>
                </a:path>
                <a:path w="1189354" h="0">
                  <a:moveTo>
                    <a:pt x="279712" y="0"/>
                  </a:moveTo>
                  <a:lnTo>
                    <a:pt x="419569" y="0"/>
                  </a:lnTo>
                </a:path>
                <a:path w="1189354" h="0">
                  <a:moveTo>
                    <a:pt x="489497" y="0"/>
                  </a:moveTo>
                  <a:lnTo>
                    <a:pt x="559425" y="0"/>
                  </a:lnTo>
                </a:path>
                <a:path w="1189354" h="0">
                  <a:moveTo>
                    <a:pt x="699281" y="0"/>
                  </a:moveTo>
                  <a:lnTo>
                    <a:pt x="769209" y="0"/>
                  </a:lnTo>
                </a:path>
                <a:path w="1189354" h="0">
                  <a:moveTo>
                    <a:pt x="839138" y="0"/>
                  </a:moveTo>
                  <a:lnTo>
                    <a:pt x="909066" y="0"/>
                  </a:lnTo>
                </a:path>
                <a:path w="1189354" h="0">
                  <a:moveTo>
                    <a:pt x="978994" y="0"/>
                  </a:moveTo>
                  <a:lnTo>
                    <a:pt x="1048922" y="0"/>
                  </a:lnTo>
                </a:path>
                <a:path w="1189354" h="0">
                  <a:moveTo>
                    <a:pt x="1118850" y="0"/>
                  </a:moveTo>
                  <a:lnTo>
                    <a:pt x="1188779" y="0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70944" y="7236805"/>
              <a:ext cx="210185" cy="70485"/>
            </a:xfrm>
            <a:custGeom>
              <a:avLst/>
              <a:gdLst/>
              <a:ahLst/>
              <a:cxnLst/>
              <a:rect l="l" t="t" r="r" b="b"/>
              <a:pathLst>
                <a:path w="210185" h="70484">
                  <a:moveTo>
                    <a:pt x="0" y="0"/>
                  </a:moveTo>
                  <a:lnTo>
                    <a:pt x="209784" y="0"/>
                  </a:lnTo>
                  <a:lnTo>
                    <a:pt x="209784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33242" y="7271769"/>
              <a:ext cx="2587625" cy="839469"/>
            </a:xfrm>
            <a:custGeom>
              <a:avLst/>
              <a:gdLst/>
              <a:ahLst/>
              <a:cxnLst/>
              <a:rect l="l" t="t" r="r" b="b"/>
              <a:pathLst>
                <a:path w="2587625" h="839470">
                  <a:moveTo>
                    <a:pt x="2517414" y="0"/>
                  </a:moveTo>
                  <a:lnTo>
                    <a:pt x="2587342" y="0"/>
                  </a:lnTo>
                </a:path>
                <a:path w="2587625" h="839470">
                  <a:moveTo>
                    <a:pt x="0" y="69928"/>
                  </a:moveTo>
                  <a:lnTo>
                    <a:pt x="69928" y="69928"/>
                  </a:lnTo>
                </a:path>
                <a:path w="2587625" h="839470">
                  <a:moveTo>
                    <a:pt x="419569" y="69928"/>
                  </a:moveTo>
                  <a:lnTo>
                    <a:pt x="489497" y="69928"/>
                  </a:lnTo>
                </a:path>
                <a:path w="2587625" h="839470">
                  <a:moveTo>
                    <a:pt x="629353" y="69928"/>
                  </a:moveTo>
                  <a:lnTo>
                    <a:pt x="1048922" y="69928"/>
                  </a:lnTo>
                </a:path>
                <a:path w="2587625" h="839470">
                  <a:moveTo>
                    <a:pt x="1118850" y="69928"/>
                  </a:moveTo>
                  <a:lnTo>
                    <a:pt x="1188779" y="69928"/>
                  </a:lnTo>
                </a:path>
                <a:path w="2587625" h="839470">
                  <a:moveTo>
                    <a:pt x="1398563" y="69928"/>
                  </a:moveTo>
                  <a:lnTo>
                    <a:pt x="1678276" y="69928"/>
                  </a:lnTo>
                </a:path>
                <a:path w="2587625" h="839470">
                  <a:moveTo>
                    <a:pt x="1748204" y="69928"/>
                  </a:moveTo>
                  <a:lnTo>
                    <a:pt x="1818132" y="69928"/>
                  </a:lnTo>
                </a:path>
                <a:path w="2587625" h="839470">
                  <a:moveTo>
                    <a:pt x="1957989" y="69928"/>
                  </a:moveTo>
                  <a:lnTo>
                    <a:pt x="2027917" y="69928"/>
                  </a:lnTo>
                </a:path>
                <a:path w="2587625" h="839470">
                  <a:moveTo>
                    <a:pt x="2097845" y="69928"/>
                  </a:moveTo>
                  <a:lnTo>
                    <a:pt x="2167773" y="69928"/>
                  </a:lnTo>
                </a:path>
                <a:path w="2587625" h="839470">
                  <a:moveTo>
                    <a:pt x="2517414" y="69928"/>
                  </a:moveTo>
                  <a:lnTo>
                    <a:pt x="2587342" y="69928"/>
                  </a:lnTo>
                </a:path>
                <a:path w="2587625" h="839470">
                  <a:moveTo>
                    <a:pt x="0" y="139856"/>
                  </a:moveTo>
                  <a:lnTo>
                    <a:pt x="489497" y="139856"/>
                  </a:lnTo>
                </a:path>
                <a:path w="2587625" h="839470">
                  <a:moveTo>
                    <a:pt x="559425" y="139856"/>
                  </a:moveTo>
                  <a:lnTo>
                    <a:pt x="629353" y="139856"/>
                  </a:lnTo>
                </a:path>
                <a:path w="2587625" h="839470">
                  <a:moveTo>
                    <a:pt x="699281" y="139856"/>
                  </a:moveTo>
                  <a:lnTo>
                    <a:pt x="769209" y="139856"/>
                  </a:lnTo>
                </a:path>
                <a:path w="2587625" h="839470">
                  <a:moveTo>
                    <a:pt x="839138" y="139856"/>
                  </a:moveTo>
                  <a:lnTo>
                    <a:pt x="909066" y="139856"/>
                  </a:lnTo>
                </a:path>
                <a:path w="2587625" h="839470">
                  <a:moveTo>
                    <a:pt x="978994" y="139856"/>
                  </a:moveTo>
                  <a:lnTo>
                    <a:pt x="1048922" y="139856"/>
                  </a:lnTo>
                </a:path>
                <a:path w="2587625" h="839470">
                  <a:moveTo>
                    <a:pt x="1118850" y="139856"/>
                  </a:moveTo>
                  <a:lnTo>
                    <a:pt x="1188779" y="139856"/>
                  </a:lnTo>
                </a:path>
                <a:path w="2587625" h="839470">
                  <a:moveTo>
                    <a:pt x="1258707" y="139856"/>
                  </a:moveTo>
                  <a:lnTo>
                    <a:pt x="1328635" y="139856"/>
                  </a:lnTo>
                </a:path>
                <a:path w="2587625" h="839470">
                  <a:moveTo>
                    <a:pt x="1398563" y="139856"/>
                  </a:moveTo>
                  <a:lnTo>
                    <a:pt x="1468491" y="139856"/>
                  </a:lnTo>
                </a:path>
                <a:path w="2587625" h="839470">
                  <a:moveTo>
                    <a:pt x="1538419" y="139856"/>
                  </a:moveTo>
                  <a:lnTo>
                    <a:pt x="1608348" y="139856"/>
                  </a:lnTo>
                </a:path>
                <a:path w="2587625" h="839470">
                  <a:moveTo>
                    <a:pt x="1678276" y="139856"/>
                  </a:moveTo>
                  <a:lnTo>
                    <a:pt x="1748204" y="139856"/>
                  </a:lnTo>
                </a:path>
                <a:path w="2587625" h="839470">
                  <a:moveTo>
                    <a:pt x="1818132" y="139856"/>
                  </a:moveTo>
                  <a:lnTo>
                    <a:pt x="1888060" y="139856"/>
                  </a:lnTo>
                </a:path>
                <a:path w="2587625" h="839470">
                  <a:moveTo>
                    <a:pt x="1957989" y="139856"/>
                  </a:moveTo>
                  <a:lnTo>
                    <a:pt x="2027917" y="139856"/>
                  </a:lnTo>
                </a:path>
                <a:path w="2587625" h="839470">
                  <a:moveTo>
                    <a:pt x="2097845" y="139856"/>
                  </a:moveTo>
                  <a:lnTo>
                    <a:pt x="2587342" y="139856"/>
                  </a:lnTo>
                </a:path>
                <a:path w="2587625" h="839470">
                  <a:moveTo>
                    <a:pt x="629353" y="209784"/>
                  </a:moveTo>
                  <a:lnTo>
                    <a:pt x="978994" y="209784"/>
                  </a:lnTo>
                </a:path>
                <a:path w="2587625" h="839470">
                  <a:moveTo>
                    <a:pt x="1118850" y="209784"/>
                  </a:moveTo>
                  <a:lnTo>
                    <a:pt x="1398563" y="209784"/>
                  </a:lnTo>
                </a:path>
                <a:path w="2587625" h="839470">
                  <a:moveTo>
                    <a:pt x="1538419" y="209784"/>
                  </a:moveTo>
                  <a:lnTo>
                    <a:pt x="1608348" y="209784"/>
                  </a:lnTo>
                </a:path>
                <a:path w="2587625" h="839470">
                  <a:moveTo>
                    <a:pt x="1748204" y="209784"/>
                  </a:moveTo>
                  <a:lnTo>
                    <a:pt x="1818132" y="209784"/>
                  </a:lnTo>
                </a:path>
                <a:path w="2587625" h="839470">
                  <a:moveTo>
                    <a:pt x="1888060" y="209784"/>
                  </a:moveTo>
                  <a:lnTo>
                    <a:pt x="2027917" y="209784"/>
                  </a:lnTo>
                </a:path>
                <a:path w="2587625" h="839470">
                  <a:moveTo>
                    <a:pt x="0" y="279712"/>
                  </a:moveTo>
                  <a:lnTo>
                    <a:pt x="69928" y="279712"/>
                  </a:lnTo>
                </a:path>
                <a:path w="2587625" h="839470">
                  <a:moveTo>
                    <a:pt x="209784" y="279712"/>
                  </a:moveTo>
                  <a:lnTo>
                    <a:pt x="629353" y="279712"/>
                  </a:lnTo>
                </a:path>
                <a:path w="2587625" h="839470">
                  <a:moveTo>
                    <a:pt x="769209" y="279712"/>
                  </a:moveTo>
                  <a:lnTo>
                    <a:pt x="978994" y="279712"/>
                  </a:lnTo>
                </a:path>
                <a:path w="2587625" h="839470">
                  <a:moveTo>
                    <a:pt x="1048922" y="279712"/>
                  </a:moveTo>
                  <a:lnTo>
                    <a:pt x="1118850" y="279712"/>
                  </a:lnTo>
                </a:path>
                <a:path w="2587625" h="839470">
                  <a:moveTo>
                    <a:pt x="1468491" y="279712"/>
                  </a:moveTo>
                  <a:lnTo>
                    <a:pt x="1748204" y="279712"/>
                  </a:lnTo>
                </a:path>
                <a:path w="2587625" h="839470">
                  <a:moveTo>
                    <a:pt x="1818132" y="279712"/>
                  </a:moveTo>
                  <a:lnTo>
                    <a:pt x="1888060" y="279712"/>
                  </a:lnTo>
                </a:path>
                <a:path w="2587625" h="839470">
                  <a:moveTo>
                    <a:pt x="1957989" y="279712"/>
                  </a:moveTo>
                  <a:lnTo>
                    <a:pt x="2097845" y="279712"/>
                  </a:lnTo>
                </a:path>
                <a:path w="2587625" h="839470">
                  <a:moveTo>
                    <a:pt x="2237701" y="279712"/>
                  </a:moveTo>
                  <a:lnTo>
                    <a:pt x="2307629" y="279712"/>
                  </a:lnTo>
                </a:path>
                <a:path w="2587625" h="839470">
                  <a:moveTo>
                    <a:pt x="2377558" y="279712"/>
                  </a:moveTo>
                  <a:lnTo>
                    <a:pt x="2587342" y="279712"/>
                  </a:lnTo>
                </a:path>
                <a:path w="2587625" h="839470">
                  <a:moveTo>
                    <a:pt x="0" y="349640"/>
                  </a:moveTo>
                  <a:lnTo>
                    <a:pt x="69928" y="349640"/>
                  </a:lnTo>
                </a:path>
                <a:path w="2587625" h="839470">
                  <a:moveTo>
                    <a:pt x="209784" y="349640"/>
                  </a:moveTo>
                  <a:lnTo>
                    <a:pt x="419569" y="349640"/>
                  </a:lnTo>
                </a:path>
                <a:path w="2587625" h="839470">
                  <a:moveTo>
                    <a:pt x="699281" y="349640"/>
                  </a:moveTo>
                  <a:lnTo>
                    <a:pt x="769209" y="349640"/>
                  </a:lnTo>
                </a:path>
                <a:path w="2587625" h="839470">
                  <a:moveTo>
                    <a:pt x="909066" y="349640"/>
                  </a:moveTo>
                  <a:lnTo>
                    <a:pt x="978994" y="349640"/>
                  </a:lnTo>
                </a:path>
                <a:path w="2587625" h="839470">
                  <a:moveTo>
                    <a:pt x="1118850" y="349640"/>
                  </a:moveTo>
                  <a:lnTo>
                    <a:pt x="1328635" y="349640"/>
                  </a:lnTo>
                </a:path>
                <a:path w="2587625" h="839470">
                  <a:moveTo>
                    <a:pt x="1468491" y="349640"/>
                  </a:moveTo>
                  <a:lnTo>
                    <a:pt x="1678276" y="349640"/>
                  </a:lnTo>
                </a:path>
                <a:path w="2587625" h="839470">
                  <a:moveTo>
                    <a:pt x="1818132" y="349640"/>
                  </a:moveTo>
                  <a:lnTo>
                    <a:pt x="1957989" y="349640"/>
                  </a:lnTo>
                </a:path>
                <a:path w="2587625" h="839470">
                  <a:moveTo>
                    <a:pt x="2237701" y="349640"/>
                  </a:moveTo>
                  <a:lnTo>
                    <a:pt x="2307629" y="349640"/>
                  </a:lnTo>
                </a:path>
                <a:path w="2587625" h="839470">
                  <a:moveTo>
                    <a:pt x="2377558" y="349640"/>
                  </a:moveTo>
                  <a:lnTo>
                    <a:pt x="2517414" y="349640"/>
                  </a:lnTo>
                </a:path>
                <a:path w="2587625" h="839470">
                  <a:moveTo>
                    <a:pt x="0" y="419569"/>
                  </a:moveTo>
                  <a:lnTo>
                    <a:pt x="209784" y="419569"/>
                  </a:lnTo>
                </a:path>
                <a:path w="2587625" h="839470">
                  <a:moveTo>
                    <a:pt x="349640" y="419569"/>
                  </a:moveTo>
                  <a:lnTo>
                    <a:pt x="489497" y="419569"/>
                  </a:lnTo>
                </a:path>
                <a:path w="2587625" h="839470">
                  <a:moveTo>
                    <a:pt x="559425" y="419569"/>
                  </a:moveTo>
                  <a:lnTo>
                    <a:pt x="699281" y="419569"/>
                  </a:lnTo>
                </a:path>
                <a:path w="2587625" h="839470">
                  <a:moveTo>
                    <a:pt x="769209" y="419569"/>
                  </a:moveTo>
                  <a:lnTo>
                    <a:pt x="909066" y="419569"/>
                  </a:lnTo>
                </a:path>
                <a:path w="2587625" h="839470">
                  <a:moveTo>
                    <a:pt x="978994" y="419569"/>
                  </a:moveTo>
                  <a:lnTo>
                    <a:pt x="1258707" y="419569"/>
                  </a:lnTo>
                </a:path>
                <a:path w="2587625" h="839470">
                  <a:moveTo>
                    <a:pt x="1328635" y="419569"/>
                  </a:moveTo>
                  <a:lnTo>
                    <a:pt x="1538419" y="419569"/>
                  </a:lnTo>
                </a:path>
                <a:path w="2587625" h="839470">
                  <a:moveTo>
                    <a:pt x="1608348" y="419569"/>
                  </a:moveTo>
                  <a:lnTo>
                    <a:pt x="1678276" y="419569"/>
                  </a:lnTo>
                </a:path>
                <a:path w="2587625" h="839470">
                  <a:moveTo>
                    <a:pt x="1888060" y="419569"/>
                  </a:moveTo>
                  <a:lnTo>
                    <a:pt x="2027917" y="419569"/>
                  </a:lnTo>
                </a:path>
                <a:path w="2587625" h="839470">
                  <a:moveTo>
                    <a:pt x="2097845" y="419569"/>
                  </a:moveTo>
                  <a:lnTo>
                    <a:pt x="2167773" y="419569"/>
                  </a:lnTo>
                </a:path>
                <a:path w="2587625" h="839470">
                  <a:moveTo>
                    <a:pt x="2307629" y="419569"/>
                  </a:moveTo>
                  <a:lnTo>
                    <a:pt x="2447486" y="419569"/>
                  </a:lnTo>
                </a:path>
                <a:path w="2587625" h="839470">
                  <a:moveTo>
                    <a:pt x="2517414" y="419569"/>
                  </a:moveTo>
                  <a:lnTo>
                    <a:pt x="2587342" y="419569"/>
                  </a:lnTo>
                </a:path>
                <a:path w="2587625" h="839470">
                  <a:moveTo>
                    <a:pt x="139856" y="489497"/>
                  </a:moveTo>
                  <a:lnTo>
                    <a:pt x="209784" y="489497"/>
                  </a:lnTo>
                </a:path>
                <a:path w="2587625" h="839470">
                  <a:moveTo>
                    <a:pt x="279712" y="489497"/>
                  </a:moveTo>
                  <a:lnTo>
                    <a:pt x="419569" y="489497"/>
                  </a:lnTo>
                </a:path>
                <a:path w="2587625" h="839470">
                  <a:moveTo>
                    <a:pt x="559425" y="489497"/>
                  </a:moveTo>
                  <a:lnTo>
                    <a:pt x="629353" y="489497"/>
                  </a:lnTo>
                </a:path>
                <a:path w="2587625" h="839470">
                  <a:moveTo>
                    <a:pt x="769209" y="489497"/>
                  </a:moveTo>
                  <a:lnTo>
                    <a:pt x="839138" y="489497"/>
                  </a:lnTo>
                </a:path>
                <a:path w="2587625" h="839470">
                  <a:moveTo>
                    <a:pt x="1118850" y="489497"/>
                  </a:moveTo>
                  <a:lnTo>
                    <a:pt x="1258707" y="489497"/>
                  </a:lnTo>
                </a:path>
                <a:path w="2587625" h="839470">
                  <a:moveTo>
                    <a:pt x="1328635" y="489497"/>
                  </a:moveTo>
                  <a:lnTo>
                    <a:pt x="1468491" y="489497"/>
                  </a:lnTo>
                </a:path>
                <a:path w="2587625" h="839470">
                  <a:moveTo>
                    <a:pt x="1608348" y="489497"/>
                  </a:moveTo>
                  <a:lnTo>
                    <a:pt x="1748204" y="489497"/>
                  </a:lnTo>
                </a:path>
                <a:path w="2587625" h="839470">
                  <a:moveTo>
                    <a:pt x="1818132" y="489497"/>
                  </a:moveTo>
                  <a:lnTo>
                    <a:pt x="1957989" y="489497"/>
                  </a:lnTo>
                </a:path>
                <a:path w="2587625" h="839470">
                  <a:moveTo>
                    <a:pt x="2307629" y="489497"/>
                  </a:moveTo>
                  <a:lnTo>
                    <a:pt x="2587342" y="489497"/>
                  </a:lnTo>
                </a:path>
                <a:path w="2587625" h="839470">
                  <a:moveTo>
                    <a:pt x="419569" y="559425"/>
                  </a:moveTo>
                  <a:lnTo>
                    <a:pt x="489497" y="559425"/>
                  </a:lnTo>
                </a:path>
                <a:path w="2587625" h="839470">
                  <a:moveTo>
                    <a:pt x="559425" y="559425"/>
                  </a:moveTo>
                  <a:lnTo>
                    <a:pt x="699281" y="559425"/>
                  </a:lnTo>
                </a:path>
                <a:path w="2587625" h="839470">
                  <a:moveTo>
                    <a:pt x="769209" y="559425"/>
                  </a:moveTo>
                  <a:lnTo>
                    <a:pt x="839138" y="559425"/>
                  </a:lnTo>
                </a:path>
                <a:path w="2587625" h="839470">
                  <a:moveTo>
                    <a:pt x="978994" y="559425"/>
                  </a:moveTo>
                  <a:lnTo>
                    <a:pt x="1188779" y="559425"/>
                  </a:lnTo>
                </a:path>
                <a:path w="2587625" h="839470">
                  <a:moveTo>
                    <a:pt x="1398563" y="559425"/>
                  </a:moveTo>
                  <a:lnTo>
                    <a:pt x="1468491" y="559425"/>
                  </a:lnTo>
                </a:path>
                <a:path w="2587625" h="839470">
                  <a:moveTo>
                    <a:pt x="1678276" y="559425"/>
                  </a:moveTo>
                  <a:lnTo>
                    <a:pt x="1748204" y="559425"/>
                  </a:lnTo>
                </a:path>
                <a:path w="2587625" h="839470">
                  <a:moveTo>
                    <a:pt x="1957989" y="559425"/>
                  </a:moveTo>
                  <a:lnTo>
                    <a:pt x="2027917" y="559425"/>
                  </a:lnTo>
                </a:path>
                <a:path w="2587625" h="839470">
                  <a:moveTo>
                    <a:pt x="2097845" y="559425"/>
                  </a:moveTo>
                  <a:lnTo>
                    <a:pt x="2167773" y="559425"/>
                  </a:lnTo>
                </a:path>
                <a:path w="2587625" h="839470">
                  <a:moveTo>
                    <a:pt x="2307629" y="559425"/>
                  </a:moveTo>
                  <a:lnTo>
                    <a:pt x="2377558" y="559425"/>
                  </a:lnTo>
                </a:path>
                <a:path w="2587625" h="839470">
                  <a:moveTo>
                    <a:pt x="2517414" y="559425"/>
                  </a:moveTo>
                  <a:lnTo>
                    <a:pt x="2587342" y="559425"/>
                  </a:lnTo>
                </a:path>
                <a:path w="2587625" h="839470">
                  <a:moveTo>
                    <a:pt x="69928" y="629353"/>
                  </a:moveTo>
                  <a:lnTo>
                    <a:pt x="279712" y="629353"/>
                  </a:lnTo>
                </a:path>
                <a:path w="2587625" h="839470">
                  <a:moveTo>
                    <a:pt x="489497" y="629353"/>
                  </a:moveTo>
                  <a:lnTo>
                    <a:pt x="629353" y="629353"/>
                  </a:lnTo>
                </a:path>
                <a:path w="2587625" h="839470">
                  <a:moveTo>
                    <a:pt x="699281" y="629353"/>
                  </a:moveTo>
                  <a:lnTo>
                    <a:pt x="769209" y="629353"/>
                  </a:lnTo>
                </a:path>
                <a:path w="2587625" h="839470">
                  <a:moveTo>
                    <a:pt x="839138" y="629353"/>
                  </a:moveTo>
                  <a:lnTo>
                    <a:pt x="909066" y="629353"/>
                  </a:lnTo>
                </a:path>
                <a:path w="2587625" h="839470">
                  <a:moveTo>
                    <a:pt x="1048922" y="629353"/>
                  </a:moveTo>
                  <a:lnTo>
                    <a:pt x="1118850" y="629353"/>
                  </a:lnTo>
                </a:path>
                <a:path w="2587625" h="839470">
                  <a:moveTo>
                    <a:pt x="1468491" y="629353"/>
                  </a:moveTo>
                  <a:lnTo>
                    <a:pt x="1538419" y="629353"/>
                  </a:lnTo>
                </a:path>
                <a:path w="2587625" h="839470">
                  <a:moveTo>
                    <a:pt x="1608348" y="629353"/>
                  </a:moveTo>
                  <a:lnTo>
                    <a:pt x="1678276" y="629353"/>
                  </a:lnTo>
                </a:path>
                <a:path w="2587625" h="839470">
                  <a:moveTo>
                    <a:pt x="1818132" y="629353"/>
                  </a:moveTo>
                  <a:lnTo>
                    <a:pt x="2097845" y="629353"/>
                  </a:lnTo>
                </a:path>
                <a:path w="2587625" h="839470">
                  <a:moveTo>
                    <a:pt x="2237701" y="629353"/>
                  </a:moveTo>
                  <a:lnTo>
                    <a:pt x="2377558" y="629353"/>
                  </a:lnTo>
                </a:path>
                <a:path w="2587625" h="839470">
                  <a:moveTo>
                    <a:pt x="2447486" y="629353"/>
                  </a:moveTo>
                  <a:lnTo>
                    <a:pt x="2517414" y="629353"/>
                  </a:lnTo>
                </a:path>
                <a:path w="2587625" h="839470">
                  <a:moveTo>
                    <a:pt x="0" y="699281"/>
                  </a:moveTo>
                  <a:lnTo>
                    <a:pt x="209784" y="699281"/>
                  </a:lnTo>
                </a:path>
                <a:path w="2587625" h="839470">
                  <a:moveTo>
                    <a:pt x="349640" y="699281"/>
                  </a:moveTo>
                  <a:lnTo>
                    <a:pt x="559425" y="699281"/>
                  </a:lnTo>
                </a:path>
                <a:path w="2587625" h="839470">
                  <a:moveTo>
                    <a:pt x="629353" y="699281"/>
                  </a:moveTo>
                  <a:lnTo>
                    <a:pt x="699281" y="699281"/>
                  </a:lnTo>
                </a:path>
                <a:path w="2587625" h="839470">
                  <a:moveTo>
                    <a:pt x="769209" y="699281"/>
                  </a:moveTo>
                  <a:lnTo>
                    <a:pt x="909066" y="699281"/>
                  </a:lnTo>
                </a:path>
                <a:path w="2587625" h="839470">
                  <a:moveTo>
                    <a:pt x="1048922" y="699281"/>
                  </a:moveTo>
                  <a:lnTo>
                    <a:pt x="1118850" y="699281"/>
                  </a:lnTo>
                </a:path>
                <a:path w="2587625" h="839470">
                  <a:moveTo>
                    <a:pt x="1258707" y="699281"/>
                  </a:moveTo>
                  <a:lnTo>
                    <a:pt x="1468491" y="699281"/>
                  </a:lnTo>
                </a:path>
                <a:path w="2587625" h="839470">
                  <a:moveTo>
                    <a:pt x="1748204" y="699281"/>
                  </a:moveTo>
                  <a:lnTo>
                    <a:pt x="1818132" y="699281"/>
                  </a:lnTo>
                </a:path>
                <a:path w="2587625" h="839470">
                  <a:moveTo>
                    <a:pt x="1888060" y="699281"/>
                  </a:moveTo>
                  <a:lnTo>
                    <a:pt x="1957989" y="699281"/>
                  </a:lnTo>
                </a:path>
                <a:path w="2587625" h="839470">
                  <a:moveTo>
                    <a:pt x="2027917" y="699281"/>
                  </a:moveTo>
                  <a:lnTo>
                    <a:pt x="2097845" y="699281"/>
                  </a:lnTo>
                </a:path>
                <a:path w="2587625" h="839470">
                  <a:moveTo>
                    <a:pt x="2237701" y="699281"/>
                  </a:moveTo>
                  <a:lnTo>
                    <a:pt x="2587342" y="699281"/>
                  </a:lnTo>
                </a:path>
                <a:path w="2587625" h="839470">
                  <a:moveTo>
                    <a:pt x="0" y="769209"/>
                  </a:moveTo>
                  <a:lnTo>
                    <a:pt x="69928" y="769209"/>
                  </a:lnTo>
                </a:path>
                <a:path w="2587625" h="839470">
                  <a:moveTo>
                    <a:pt x="209784" y="769209"/>
                  </a:moveTo>
                  <a:lnTo>
                    <a:pt x="419569" y="769209"/>
                  </a:lnTo>
                </a:path>
                <a:path w="2587625" h="839470">
                  <a:moveTo>
                    <a:pt x="699281" y="769209"/>
                  </a:moveTo>
                  <a:lnTo>
                    <a:pt x="1118850" y="769209"/>
                  </a:lnTo>
                </a:path>
                <a:path w="2587625" h="839470">
                  <a:moveTo>
                    <a:pt x="1468491" y="769209"/>
                  </a:moveTo>
                  <a:lnTo>
                    <a:pt x="1678276" y="769209"/>
                  </a:lnTo>
                </a:path>
                <a:path w="2587625" h="839470">
                  <a:moveTo>
                    <a:pt x="1957989" y="769209"/>
                  </a:moveTo>
                  <a:lnTo>
                    <a:pt x="2237701" y="769209"/>
                  </a:lnTo>
                </a:path>
                <a:path w="2587625" h="839470">
                  <a:moveTo>
                    <a:pt x="2307629" y="769209"/>
                  </a:moveTo>
                  <a:lnTo>
                    <a:pt x="2517414" y="769209"/>
                  </a:lnTo>
                </a:path>
                <a:path w="2587625" h="839470">
                  <a:moveTo>
                    <a:pt x="0" y="839138"/>
                  </a:moveTo>
                  <a:lnTo>
                    <a:pt x="349640" y="839138"/>
                  </a:lnTo>
                </a:path>
                <a:path w="2587625" h="839470">
                  <a:moveTo>
                    <a:pt x="419569" y="839138"/>
                  </a:moveTo>
                  <a:lnTo>
                    <a:pt x="699281" y="839138"/>
                  </a:lnTo>
                </a:path>
                <a:path w="2587625" h="839470">
                  <a:moveTo>
                    <a:pt x="769209" y="839138"/>
                  </a:moveTo>
                  <a:lnTo>
                    <a:pt x="1048922" y="839138"/>
                  </a:lnTo>
                </a:path>
                <a:path w="2587625" h="839470">
                  <a:moveTo>
                    <a:pt x="1188779" y="839138"/>
                  </a:moveTo>
                  <a:lnTo>
                    <a:pt x="1398563" y="839138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01734" y="8075943"/>
              <a:ext cx="140335" cy="70485"/>
            </a:xfrm>
            <a:custGeom>
              <a:avLst/>
              <a:gdLst/>
              <a:ahLst/>
              <a:cxnLst/>
              <a:rect l="l" t="t" r="r" b="b"/>
              <a:pathLst>
                <a:path w="140335" h="70484">
                  <a:moveTo>
                    <a:pt x="0" y="0"/>
                  </a:moveTo>
                  <a:lnTo>
                    <a:pt x="139856" y="0"/>
                  </a:lnTo>
                  <a:lnTo>
                    <a:pt x="139856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673099" y="8110907"/>
              <a:ext cx="2308225" cy="70485"/>
            </a:xfrm>
            <a:custGeom>
              <a:avLst/>
              <a:gdLst/>
              <a:ahLst/>
              <a:cxnLst/>
              <a:rect l="l" t="t" r="r" b="b"/>
              <a:pathLst>
                <a:path w="2308225" h="70484">
                  <a:moveTo>
                    <a:pt x="1538419" y="0"/>
                  </a:moveTo>
                  <a:lnTo>
                    <a:pt x="1678276" y="0"/>
                  </a:lnTo>
                </a:path>
                <a:path w="2308225" h="70484">
                  <a:moveTo>
                    <a:pt x="1957989" y="0"/>
                  </a:moveTo>
                  <a:lnTo>
                    <a:pt x="2097845" y="0"/>
                  </a:lnTo>
                </a:path>
                <a:path w="2308225" h="70484">
                  <a:moveTo>
                    <a:pt x="2237701" y="0"/>
                  </a:moveTo>
                  <a:lnTo>
                    <a:pt x="2307629" y="0"/>
                  </a:lnTo>
                </a:path>
                <a:path w="2308225" h="70484">
                  <a:moveTo>
                    <a:pt x="0" y="69928"/>
                  </a:moveTo>
                  <a:lnTo>
                    <a:pt x="69928" y="69928"/>
                  </a:lnTo>
                </a:path>
                <a:path w="2308225" h="70484">
                  <a:moveTo>
                    <a:pt x="419569" y="69928"/>
                  </a:moveTo>
                  <a:lnTo>
                    <a:pt x="489497" y="69928"/>
                  </a:lnTo>
                </a:path>
                <a:path w="2308225" h="70484">
                  <a:moveTo>
                    <a:pt x="629353" y="69928"/>
                  </a:moveTo>
                  <a:lnTo>
                    <a:pt x="699281" y="69928"/>
                  </a:lnTo>
                </a:path>
                <a:path w="2308225" h="70484">
                  <a:moveTo>
                    <a:pt x="769209" y="69928"/>
                  </a:moveTo>
                  <a:lnTo>
                    <a:pt x="839138" y="69928"/>
                  </a:lnTo>
                </a:path>
                <a:path w="2308225" h="70484">
                  <a:moveTo>
                    <a:pt x="1048922" y="69928"/>
                  </a:moveTo>
                  <a:lnTo>
                    <a:pt x="1118850" y="69928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001734" y="8145872"/>
              <a:ext cx="140335" cy="70485"/>
            </a:xfrm>
            <a:custGeom>
              <a:avLst/>
              <a:gdLst/>
              <a:ahLst/>
              <a:cxnLst/>
              <a:rect l="l" t="t" r="r" b="b"/>
              <a:pathLst>
                <a:path w="140335" h="70484">
                  <a:moveTo>
                    <a:pt x="0" y="0"/>
                  </a:moveTo>
                  <a:lnTo>
                    <a:pt x="139856" y="0"/>
                  </a:lnTo>
                  <a:lnTo>
                    <a:pt x="139856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533242" y="8180836"/>
              <a:ext cx="2587625" cy="1049020"/>
            </a:xfrm>
            <a:custGeom>
              <a:avLst/>
              <a:gdLst/>
              <a:ahLst/>
              <a:cxnLst/>
              <a:rect l="l" t="t" r="r" b="b"/>
              <a:pathLst>
                <a:path w="2587625" h="1049020">
                  <a:moveTo>
                    <a:pt x="1888060" y="0"/>
                  </a:moveTo>
                  <a:lnTo>
                    <a:pt x="1957989" y="0"/>
                  </a:lnTo>
                </a:path>
                <a:path w="2587625" h="1049020">
                  <a:moveTo>
                    <a:pt x="2167773" y="0"/>
                  </a:moveTo>
                  <a:lnTo>
                    <a:pt x="2237701" y="0"/>
                  </a:lnTo>
                </a:path>
                <a:path w="2587625" h="1049020">
                  <a:moveTo>
                    <a:pt x="209784" y="69928"/>
                  </a:moveTo>
                  <a:lnTo>
                    <a:pt x="349640" y="69928"/>
                  </a:lnTo>
                </a:path>
                <a:path w="2587625" h="1049020">
                  <a:moveTo>
                    <a:pt x="419569" y="69928"/>
                  </a:moveTo>
                  <a:lnTo>
                    <a:pt x="489497" y="69928"/>
                  </a:lnTo>
                </a:path>
                <a:path w="2587625" h="1049020">
                  <a:moveTo>
                    <a:pt x="559425" y="69928"/>
                  </a:moveTo>
                  <a:lnTo>
                    <a:pt x="629353" y="69928"/>
                  </a:lnTo>
                </a:path>
                <a:path w="2587625" h="1049020">
                  <a:moveTo>
                    <a:pt x="699281" y="69928"/>
                  </a:moveTo>
                  <a:lnTo>
                    <a:pt x="909066" y="69928"/>
                  </a:lnTo>
                </a:path>
                <a:path w="2587625" h="1049020">
                  <a:moveTo>
                    <a:pt x="1118850" y="69928"/>
                  </a:moveTo>
                  <a:lnTo>
                    <a:pt x="1258707" y="69928"/>
                  </a:lnTo>
                </a:path>
                <a:path w="2587625" h="1049020">
                  <a:moveTo>
                    <a:pt x="1328635" y="69928"/>
                  </a:moveTo>
                  <a:lnTo>
                    <a:pt x="1398563" y="69928"/>
                  </a:lnTo>
                </a:path>
                <a:path w="2587625" h="1049020">
                  <a:moveTo>
                    <a:pt x="1608348" y="69928"/>
                  </a:moveTo>
                  <a:lnTo>
                    <a:pt x="1818132" y="69928"/>
                  </a:lnTo>
                </a:path>
                <a:path w="2587625" h="1049020">
                  <a:moveTo>
                    <a:pt x="1888060" y="69928"/>
                  </a:moveTo>
                  <a:lnTo>
                    <a:pt x="2027917" y="69928"/>
                  </a:lnTo>
                </a:path>
                <a:path w="2587625" h="1049020">
                  <a:moveTo>
                    <a:pt x="2097845" y="69928"/>
                  </a:moveTo>
                  <a:lnTo>
                    <a:pt x="2167773" y="69928"/>
                  </a:lnTo>
                </a:path>
                <a:path w="2587625" h="1049020">
                  <a:moveTo>
                    <a:pt x="2237701" y="69928"/>
                  </a:moveTo>
                  <a:lnTo>
                    <a:pt x="2307629" y="69928"/>
                  </a:lnTo>
                </a:path>
                <a:path w="2587625" h="1049020">
                  <a:moveTo>
                    <a:pt x="2517414" y="69928"/>
                  </a:moveTo>
                  <a:lnTo>
                    <a:pt x="2587342" y="69928"/>
                  </a:lnTo>
                </a:path>
                <a:path w="2587625" h="1049020">
                  <a:moveTo>
                    <a:pt x="69928" y="139856"/>
                  </a:moveTo>
                  <a:lnTo>
                    <a:pt x="139856" y="139856"/>
                  </a:lnTo>
                </a:path>
                <a:path w="2587625" h="1049020">
                  <a:moveTo>
                    <a:pt x="209784" y="139856"/>
                  </a:moveTo>
                  <a:lnTo>
                    <a:pt x="279712" y="139856"/>
                  </a:lnTo>
                </a:path>
                <a:path w="2587625" h="1049020">
                  <a:moveTo>
                    <a:pt x="489497" y="139856"/>
                  </a:moveTo>
                  <a:lnTo>
                    <a:pt x="559425" y="139856"/>
                  </a:lnTo>
                </a:path>
                <a:path w="2587625" h="1049020">
                  <a:moveTo>
                    <a:pt x="699281" y="139856"/>
                  </a:moveTo>
                  <a:lnTo>
                    <a:pt x="769209" y="139856"/>
                  </a:lnTo>
                </a:path>
                <a:path w="2587625" h="1049020">
                  <a:moveTo>
                    <a:pt x="839138" y="139856"/>
                  </a:moveTo>
                  <a:lnTo>
                    <a:pt x="909066" y="139856"/>
                  </a:lnTo>
                </a:path>
                <a:path w="2587625" h="1049020">
                  <a:moveTo>
                    <a:pt x="978994" y="139856"/>
                  </a:moveTo>
                  <a:lnTo>
                    <a:pt x="1188779" y="139856"/>
                  </a:lnTo>
                </a:path>
                <a:path w="2587625" h="1049020">
                  <a:moveTo>
                    <a:pt x="1258707" y="139856"/>
                  </a:moveTo>
                  <a:lnTo>
                    <a:pt x="1468491" y="139856"/>
                  </a:lnTo>
                </a:path>
                <a:path w="2587625" h="1049020">
                  <a:moveTo>
                    <a:pt x="1748204" y="139856"/>
                  </a:moveTo>
                  <a:lnTo>
                    <a:pt x="1888060" y="139856"/>
                  </a:lnTo>
                </a:path>
                <a:path w="2587625" h="1049020">
                  <a:moveTo>
                    <a:pt x="2027917" y="139856"/>
                  </a:moveTo>
                  <a:lnTo>
                    <a:pt x="2097845" y="139856"/>
                  </a:lnTo>
                </a:path>
                <a:path w="2587625" h="1049020">
                  <a:moveTo>
                    <a:pt x="2237701" y="139856"/>
                  </a:moveTo>
                  <a:lnTo>
                    <a:pt x="2307629" y="139856"/>
                  </a:lnTo>
                </a:path>
                <a:path w="2587625" h="1049020">
                  <a:moveTo>
                    <a:pt x="2517414" y="139856"/>
                  </a:moveTo>
                  <a:lnTo>
                    <a:pt x="2587342" y="139856"/>
                  </a:lnTo>
                </a:path>
                <a:path w="2587625" h="1049020">
                  <a:moveTo>
                    <a:pt x="0" y="209784"/>
                  </a:moveTo>
                  <a:lnTo>
                    <a:pt x="69928" y="209784"/>
                  </a:lnTo>
                </a:path>
                <a:path w="2587625" h="1049020">
                  <a:moveTo>
                    <a:pt x="419569" y="209784"/>
                  </a:moveTo>
                  <a:lnTo>
                    <a:pt x="629353" y="209784"/>
                  </a:lnTo>
                </a:path>
                <a:path w="2587625" h="1049020">
                  <a:moveTo>
                    <a:pt x="699281" y="209784"/>
                  </a:moveTo>
                  <a:lnTo>
                    <a:pt x="769209" y="209784"/>
                  </a:lnTo>
                </a:path>
                <a:path w="2587625" h="1049020">
                  <a:moveTo>
                    <a:pt x="909066" y="209784"/>
                  </a:moveTo>
                  <a:lnTo>
                    <a:pt x="978994" y="209784"/>
                  </a:lnTo>
                </a:path>
                <a:path w="2587625" h="1049020">
                  <a:moveTo>
                    <a:pt x="1118850" y="209784"/>
                  </a:moveTo>
                  <a:lnTo>
                    <a:pt x="1258707" y="209784"/>
                  </a:lnTo>
                </a:path>
                <a:path w="2587625" h="1049020">
                  <a:moveTo>
                    <a:pt x="1328635" y="209784"/>
                  </a:moveTo>
                  <a:lnTo>
                    <a:pt x="1398563" y="209784"/>
                  </a:lnTo>
                </a:path>
                <a:path w="2587625" h="1049020">
                  <a:moveTo>
                    <a:pt x="1538419" y="209784"/>
                  </a:moveTo>
                  <a:lnTo>
                    <a:pt x="1608348" y="209784"/>
                  </a:lnTo>
                </a:path>
                <a:path w="2587625" h="1049020">
                  <a:moveTo>
                    <a:pt x="1678276" y="209784"/>
                  </a:moveTo>
                  <a:lnTo>
                    <a:pt x="1748204" y="209784"/>
                  </a:lnTo>
                </a:path>
                <a:path w="2587625" h="1049020">
                  <a:moveTo>
                    <a:pt x="1818132" y="209784"/>
                  </a:moveTo>
                  <a:lnTo>
                    <a:pt x="2377558" y="209784"/>
                  </a:lnTo>
                </a:path>
                <a:path w="2587625" h="1049020">
                  <a:moveTo>
                    <a:pt x="0" y="279712"/>
                  </a:moveTo>
                  <a:lnTo>
                    <a:pt x="139856" y="279712"/>
                  </a:lnTo>
                </a:path>
                <a:path w="2587625" h="1049020">
                  <a:moveTo>
                    <a:pt x="209784" y="279712"/>
                  </a:moveTo>
                  <a:lnTo>
                    <a:pt x="349640" y="279712"/>
                  </a:lnTo>
                </a:path>
                <a:path w="2587625" h="1049020">
                  <a:moveTo>
                    <a:pt x="489497" y="279712"/>
                  </a:moveTo>
                  <a:lnTo>
                    <a:pt x="559425" y="279712"/>
                  </a:lnTo>
                </a:path>
                <a:path w="2587625" h="1049020">
                  <a:moveTo>
                    <a:pt x="699281" y="279712"/>
                  </a:moveTo>
                  <a:lnTo>
                    <a:pt x="769209" y="279712"/>
                  </a:lnTo>
                </a:path>
                <a:path w="2587625" h="1049020">
                  <a:moveTo>
                    <a:pt x="909066" y="279712"/>
                  </a:moveTo>
                  <a:lnTo>
                    <a:pt x="1118850" y="279712"/>
                  </a:lnTo>
                </a:path>
                <a:path w="2587625" h="1049020">
                  <a:moveTo>
                    <a:pt x="1188779" y="279712"/>
                  </a:moveTo>
                  <a:lnTo>
                    <a:pt x="1258707" y="279712"/>
                  </a:lnTo>
                </a:path>
                <a:path w="2587625" h="1049020">
                  <a:moveTo>
                    <a:pt x="1328635" y="279712"/>
                  </a:moveTo>
                  <a:lnTo>
                    <a:pt x="1468491" y="279712"/>
                  </a:lnTo>
                </a:path>
                <a:path w="2587625" h="1049020">
                  <a:moveTo>
                    <a:pt x="1538419" y="279712"/>
                  </a:moveTo>
                  <a:lnTo>
                    <a:pt x="1678276" y="279712"/>
                  </a:lnTo>
                </a:path>
                <a:path w="2587625" h="1049020">
                  <a:moveTo>
                    <a:pt x="1818132" y="279712"/>
                  </a:moveTo>
                  <a:lnTo>
                    <a:pt x="1957989" y="279712"/>
                  </a:lnTo>
                </a:path>
                <a:path w="2587625" h="1049020">
                  <a:moveTo>
                    <a:pt x="2027917" y="279712"/>
                  </a:moveTo>
                  <a:lnTo>
                    <a:pt x="2097845" y="279712"/>
                  </a:lnTo>
                </a:path>
                <a:path w="2587625" h="1049020">
                  <a:moveTo>
                    <a:pt x="2237701" y="279712"/>
                  </a:moveTo>
                  <a:lnTo>
                    <a:pt x="2307629" y="279712"/>
                  </a:lnTo>
                </a:path>
                <a:path w="2587625" h="1049020">
                  <a:moveTo>
                    <a:pt x="2377558" y="279712"/>
                  </a:moveTo>
                  <a:lnTo>
                    <a:pt x="2447486" y="279712"/>
                  </a:lnTo>
                </a:path>
                <a:path w="2587625" h="1049020">
                  <a:moveTo>
                    <a:pt x="0" y="349640"/>
                  </a:moveTo>
                  <a:lnTo>
                    <a:pt x="279712" y="349640"/>
                  </a:lnTo>
                </a:path>
                <a:path w="2587625" h="1049020">
                  <a:moveTo>
                    <a:pt x="349640" y="349640"/>
                  </a:moveTo>
                  <a:lnTo>
                    <a:pt x="489497" y="349640"/>
                  </a:lnTo>
                </a:path>
                <a:path w="2587625" h="1049020">
                  <a:moveTo>
                    <a:pt x="839138" y="349640"/>
                  </a:moveTo>
                  <a:lnTo>
                    <a:pt x="1118850" y="349640"/>
                  </a:lnTo>
                </a:path>
                <a:path w="2587625" h="1049020">
                  <a:moveTo>
                    <a:pt x="1398563" y="349640"/>
                  </a:moveTo>
                  <a:lnTo>
                    <a:pt x="1538419" y="349640"/>
                  </a:lnTo>
                </a:path>
                <a:path w="2587625" h="1049020">
                  <a:moveTo>
                    <a:pt x="1608348" y="349640"/>
                  </a:moveTo>
                  <a:lnTo>
                    <a:pt x="1678276" y="349640"/>
                  </a:lnTo>
                </a:path>
                <a:path w="2587625" h="1049020">
                  <a:moveTo>
                    <a:pt x="1748204" y="349640"/>
                  </a:moveTo>
                  <a:lnTo>
                    <a:pt x="1957989" y="349640"/>
                  </a:lnTo>
                </a:path>
                <a:path w="2587625" h="1049020">
                  <a:moveTo>
                    <a:pt x="2027917" y="349640"/>
                  </a:moveTo>
                  <a:lnTo>
                    <a:pt x="2237701" y="349640"/>
                  </a:lnTo>
                </a:path>
                <a:path w="2587625" h="1049020">
                  <a:moveTo>
                    <a:pt x="2307629" y="349640"/>
                  </a:moveTo>
                  <a:lnTo>
                    <a:pt x="2377558" y="349640"/>
                  </a:lnTo>
                </a:path>
                <a:path w="2587625" h="1049020">
                  <a:moveTo>
                    <a:pt x="2517414" y="349640"/>
                  </a:moveTo>
                  <a:lnTo>
                    <a:pt x="2587342" y="349640"/>
                  </a:lnTo>
                </a:path>
                <a:path w="2587625" h="1049020">
                  <a:moveTo>
                    <a:pt x="139856" y="419569"/>
                  </a:moveTo>
                  <a:lnTo>
                    <a:pt x="279712" y="419569"/>
                  </a:lnTo>
                </a:path>
                <a:path w="2587625" h="1049020">
                  <a:moveTo>
                    <a:pt x="349640" y="419569"/>
                  </a:moveTo>
                  <a:lnTo>
                    <a:pt x="419569" y="419569"/>
                  </a:lnTo>
                </a:path>
                <a:path w="2587625" h="1049020">
                  <a:moveTo>
                    <a:pt x="559425" y="419569"/>
                  </a:moveTo>
                  <a:lnTo>
                    <a:pt x="629353" y="419569"/>
                  </a:lnTo>
                </a:path>
                <a:path w="2587625" h="1049020">
                  <a:moveTo>
                    <a:pt x="978994" y="419569"/>
                  </a:moveTo>
                  <a:lnTo>
                    <a:pt x="1048922" y="419569"/>
                  </a:lnTo>
                </a:path>
                <a:path w="2587625" h="1049020">
                  <a:moveTo>
                    <a:pt x="1258707" y="419569"/>
                  </a:moveTo>
                  <a:lnTo>
                    <a:pt x="1328635" y="419569"/>
                  </a:lnTo>
                </a:path>
                <a:path w="2587625" h="1049020">
                  <a:moveTo>
                    <a:pt x="1398563" y="419569"/>
                  </a:moveTo>
                  <a:lnTo>
                    <a:pt x="1468491" y="419569"/>
                  </a:lnTo>
                </a:path>
                <a:path w="2587625" h="1049020">
                  <a:moveTo>
                    <a:pt x="1678276" y="419569"/>
                  </a:moveTo>
                  <a:lnTo>
                    <a:pt x="1748204" y="419569"/>
                  </a:lnTo>
                </a:path>
                <a:path w="2587625" h="1049020">
                  <a:moveTo>
                    <a:pt x="2027917" y="419569"/>
                  </a:moveTo>
                  <a:lnTo>
                    <a:pt x="2097845" y="419569"/>
                  </a:lnTo>
                </a:path>
                <a:path w="2587625" h="1049020">
                  <a:moveTo>
                    <a:pt x="2167773" y="419569"/>
                  </a:moveTo>
                  <a:lnTo>
                    <a:pt x="2517414" y="419569"/>
                  </a:lnTo>
                </a:path>
                <a:path w="2587625" h="1049020">
                  <a:moveTo>
                    <a:pt x="0" y="489497"/>
                  </a:moveTo>
                  <a:lnTo>
                    <a:pt x="69928" y="489497"/>
                  </a:lnTo>
                </a:path>
                <a:path w="2587625" h="1049020">
                  <a:moveTo>
                    <a:pt x="139856" y="489497"/>
                  </a:moveTo>
                  <a:lnTo>
                    <a:pt x="209784" y="489497"/>
                  </a:lnTo>
                </a:path>
                <a:path w="2587625" h="1049020">
                  <a:moveTo>
                    <a:pt x="349640" y="489497"/>
                  </a:moveTo>
                  <a:lnTo>
                    <a:pt x="629353" y="489497"/>
                  </a:lnTo>
                </a:path>
                <a:path w="2587625" h="1049020">
                  <a:moveTo>
                    <a:pt x="699281" y="489497"/>
                  </a:moveTo>
                  <a:lnTo>
                    <a:pt x="769209" y="489497"/>
                  </a:lnTo>
                </a:path>
                <a:path w="2587625" h="1049020">
                  <a:moveTo>
                    <a:pt x="909066" y="489497"/>
                  </a:moveTo>
                  <a:lnTo>
                    <a:pt x="1118850" y="489497"/>
                  </a:lnTo>
                </a:path>
                <a:path w="2587625" h="1049020">
                  <a:moveTo>
                    <a:pt x="1188779" y="489497"/>
                  </a:moveTo>
                  <a:lnTo>
                    <a:pt x="1258707" y="489497"/>
                  </a:lnTo>
                </a:path>
                <a:path w="2587625" h="1049020">
                  <a:moveTo>
                    <a:pt x="1328635" y="489497"/>
                  </a:moveTo>
                  <a:lnTo>
                    <a:pt x="1678276" y="489497"/>
                  </a:lnTo>
                </a:path>
                <a:path w="2587625" h="1049020">
                  <a:moveTo>
                    <a:pt x="2097845" y="489497"/>
                  </a:moveTo>
                  <a:lnTo>
                    <a:pt x="2167773" y="489497"/>
                  </a:lnTo>
                </a:path>
                <a:path w="2587625" h="1049020">
                  <a:moveTo>
                    <a:pt x="2517414" y="489497"/>
                  </a:moveTo>
                  <a:lnTo>
                    <a:pt x="2587342" y="489497"/>
                  </a:lnTo>
                </a:path>
                <a:path w="2587625" h="1049020">
                  <a:moveTo>
                    <a:pt x="0" y="559425"/>
                  </a:moveTo>
                  <a:lnTo>
                    <a:pt x="69928" y="559425"/>
                  </a:lnTo>
                </a:path>
                <a:path w="2587625" h="1049020">
                  <a:moveTo>
                    <a:pt x="139856" y="559425"/>
                  </a:moveTo>
                  <a:lnTo>
                    <a:pt x="349640" y="559425"/>
                  </a:lnTo>
                </a:path>
                <a:path w="2587625" h="1049020">
                  <a:moveTo>
                    <a:pt x="489497" y="559425"/>
                  </a:moveTo>
                  <a:lnTo>
                    <a:pt x="559425" y="559425"/>
                  </a:lnTo>
                </a:path>
                <a:path w="2587625" h="1049020">
                  <a:moveTo>
                    <a:pt x="629353" y="559425"/>
                  </a:moveTo>
                  <a:lnTo>
                    <a:pt x="909066" y="559425"/>
                  </a:lnTo>
                </a:path>
                <a:path w="2587625" h="1049020">
                  <a:moveTo>
                    <a:pt x="1258707" y="559425"/>
                  </a:moveTo>
                  <a:lnTo>
                    <a:pt x="1398563" y="559425"/>
                  </a:lnTo>
                </a:path>
                <a:path w="2587625" h="1049020">
                  <a:moveTo>
                    <a:pt x="1468491" y="559425"/>
                  </a:moveTo>
                  <a:lnTo>
                    <a:pt x="1678276" y="559425"/>
                  </a:lnTo>
                </a:path>
                <a:path w="2587625" h="1049020">
                  <a:moveTo>
                    <a:pt x="1818132" y="559425"/>
                  </a:moveTo>
                  <a:lnTo>
                    <a:pt x="2027917" y="559425"/>
                  </a:lnTo>
                </a:path>
                <a:path w="2587625" h="1049020">
                  <a:moveTo>
                    <a:pt x="2237701" y="559425"/>
                  </a:moveTo>
                  <a:lnTo>
                    <a:pt x="2447486" y="559425"/>
                  </a:lnTo>
                </a:path>
                <a:path w="2587625" h="1049020">
                  <a:moveTo>
                    <a:pt x="0" y="629353"/>
                  </a:moveTo>
                  <a:lnTo>
                    <a:pt x="139856" y="629353"/>
                  </a:lnTo>
                </a:path>
                <a:path w="2587625" h="1049020">
                  <a:moveTo>
                    <a:pt x="349640" y="629353"/>
                  </a:moveTo>
                  <a:lnTo>
                    <a:pt x="489497" y="629353"/>
                  </a:lnTo>
                </a:path>
                <a:path w="2587625" h="1049020">
                  <a:moveTo>
                    <a:pt x="559425" y="629353"/>
                  </a:moveTo>
                  <a:lnTo>
                    <a:pt x="629353" y="629353"/>
                  </a:lnTo>
                </a:path>
                <a:path w="2587625" h="1049020">
                  <a:moveTo>
                    <a:pt x="699281" y="629353"/>
                  </a:moveTo>
                  <a:lnTo>
                    <a:pt x="839138" y="629353"/>
                  </a:lnTo>
                </a:path>
                <a:path w="2587625" h="1049020">
                  <a:moveTo>
                    <a:pt x="909066" y="629353"/>
                  </a:moveTo>
                  <a:lnTo>
                    <a:pt x="1118850" y="629353"/>
                  </a:lnTo>
                </a:path>
                <a:path w="2587625" h="1049020">
                  <a:moveTo>
                    <a:pt x="1188779" y="629353"/>
                  </a:moveTo>
                  <a:lnTo>
                    <a:pt x="1328635" y="629353"/>
                  </a:lnTo>
                </a:path>
                <a:path w="2587625" h="1049020">
                  <a:moveTo>
                    <a:pt x="1748204" y="629353"/>
                  </a:moveTo>
                  <a:lnTo>
                    <a:pt x="1818132" y="629353"/>
                  </a:lnTo>
                </a:path>
                <a:path w="2587625" h="1049020">
                  <a:moveTo>
                    <a:pt x="1888060" y="629353"/>
                  </a:moveTo>
                  <a:lnTo>
                    <a:pt x="1957989" y="629353"/>
                  </a:lnTo>
                </a:path>
                <a:path w="2587625" h="1049020">
                  <a:moveTo>
                    <a:pt x="2027917" y="629353"/>
                  </a:moveTo>
                  <a:lnTo>
                    <a:pt x="2167773" y="629353"/>
                  </a:lnTo>
                </a:path>
                <a:path w="2587625" h="1049020">
                  <a:moveTo>
                    <a:pt x="2237701" y="629353"/>
                  </a:moveTo>
                  <a:lnTo>
                    <a:pt x="2307629" y="629353"/>
                  </a:lnTo>
                </a:path>
                <a:path w="2587625" h="1049020">
                  <a:moveTo>
                    <a:pt x="2377558" y="629353"/>
                  </a:moveTo>
                  <a:lnTo>
                    <a:pt x="2587342" y="629353"/>
                  </a:lnTo>
                </a:path>
                <a:path w="2587625" h="1049020">
                  <a:moveTo>
                    <a:pt x="0" y="699281"/>
                  </a:moveTo>
                  <a:lnTo>
                    <a:pt x="69928" y="699281"/>
                  </a:lnTo>
                </a:path>
                <a:path w="2587625" h="1049020">
                  <a:moveTo>
                    <a:pt x="209784" y="699281"/>
                  </a:moveTo>
                  <a:lnTo>
                    <a:pt x="349640" y="699281"/>
                  </a:lnTo>
                </a:path>
                <a:path w="2587625" h="1049020">
                  <a:moveTo>
                    <a:pt x="489497" y="699281"/>
                  </a:moveTo>
                  <a:lnTo>
                    <a:pt x="909066" y="699281"/>
                  </a:lnTo>
                </a:path>
                <a:path w="2587625" h="1049020">
                  <a:moveTo>
                    <a:pt x="978994" y="699281"/>
                  </a:moveTo>
                  <a:lnTo>
                    <a:pt x="1048922" y="699281"/>
                  </a:lnTo>
                </a:path>
                <a:path w="2587625" h="1049020">
                  <a:moveTo>
                    <a:pt x="1118850" y="699281"/>
                  </a:moveTo>
                  <a:lnTo>
                    <a:pt x="1188779" y="699281"/>
                  </a:lnTo>
                </a:path>
                <a:path w="2587625" h="1049020">
                  <a:moveTo>
                    <a:pt x="1258707" y="699281"/>
                  </a:moveTo>
                  <a:lnTo>
                    <a:pt x="1398563" y="699281"/>
                  </a:lnTo>
                </a:path>
                <a:path w="2587625" h="1049020">
                  <a:moveTo>
                    <a:pt x="1678276" y="699281"/>
                  </a:moveTo>
                  <a:lnTo>
                    <a:pt x="1748204" y="699281"/>
                  </a:lnTo>
                </a:path>
                <a:path w="2587625" h="1049020">
                  <a:moveTo>
                    <a:pt x="1888060" y="699281"/>
                  </a:moveTo>
                  <a:lnTo>
                    <a:pt x="2097845" y="699281"/>
                  </a:lnTo>
                </a:path>
                <a:path w="2587625" h="1049020">
                  <a:moveTo>
                    <a:pt x="2167773" y="699281"/>
                  </a:moveTo>
                  <a:lnTo>
                    <a:pt x="2237701" y="699281"/>
                  </a:lnTo>
                </a:path>
                <a:path w="2587625" h="1049020">
                  <a:moveTo>
                    <a:pt x="2307629" y="699281"/>
                  </a:moveTo>
                  <a:lnTo>
                    <a:pt x="2447486" y="699281"/>
                  </a:lnTo>
                </a:path>
                <a:path w="2587625" h="1049020">
                  <a:moveTo>
                    <a:pt x="2517414" y="699281"/>
                  </a:moveTo>
                  <a:lnTo>
                    <a:pt x="2587342" y="699281"/>
                  </a:lnTo>
                </a:path>
                <a:path w="2587625" h="1049020">
                  <a:moveTo>
                    <a:pt x="0" y="769209"/>
                  </a:moveTo>
                  <a:lnTo>
                    <a:pt x="69928" y="769209"/>
                  </a:lnTo>
                </a:path>
                <a:path w="2587625" h="1049020">
                  <a:moveTo>
                    <a:pt x="349640" y="769209"/>
                  </a:moveTo>
                  <a:lnTo>
                    <a:pt x="559425" y="769209"/>
                  </a:lnTo>
                </a:path>
                <a:path w="2587625" h="1049020">
                  <a:moveTo>
                    <a:pt x="629353" y="769209"/>
                  </a:moveTo>
                  <a:lnTo>
                    <a:pt x="699281" y="769209"/>
                  </a:lnTo>
                </a:path>
                <a:path w="2587625" h="1049020">
                  <a:moveTo>
                    <a:pt x="769209" y="769209"/>
                  </a:moveTo>
                  <a:lnTo>
                    <a:pt x="978994" y="769209"/>
                  </a:lnTo>
                </a:path>
                <a:path w="2587625" h="1049020">
                  <a:moveTo>
                    <a:pt x="1048922" y="769209"/>
                  </a:moveTo>
                  <a:lnTo>
                    <a:pt x="1188779" y="769209"/>
                  </a:lnTo>
                </a:path>
                <a:path w="2587625" h="1049020">
                  <a:moveTo>
                    <a:pt x="1328635" y="769209"/>
                  </a:moveTo>
                  <a:lnTo>
                    <a:pt x="1398563" y="769209"/>
                  </a:lnTo>
                </a:path>
                <a:path w="2587625" h="1049020">
                  <a:moveTo>
                    <a:pt x="1538419" y="769209"/>
                  </a:moveTo>
                  <a:lnTo>
                    <a:pt x="1608348" y="769209"/>
                  </a:lnTo>
                </a:path>
                <a:path w="2587625" h="1049020">
                  <a:moveTo>
                    <a:pt x="1678276" y="769209"/>
                  </a:moveTo>
                  <a:lnTo>
                    <a:pt x="1818132" y="769209"/>
                  </a:lnTo>
                </a:path>
                <a:path w="2587625" h="1049020">
                  <a:moveTo>
                    <a:pt x="1888060" y="769209"/>
                  </a:moveTo>
                  <a:lnTo>
                    <a:pt x="2307629" y="769209"/>
                  </a:lnTo>
                </a:path>
                <a:path w="2587625" h="1049020">
                  <a:moveTo>
                    <a:pt x="2377558" y="769209"/>
                  </a:moveTo>
                  <a:lnTo>
                    <a:pt x="2447486" y="769209"/>
                  </a:lnTo>
                </a:path>
                <a:path w="2587625" h="1049020">
                  <a:moveTo>
                    <a:pt x="2517414" y="769209"/>
                  </a:moveTo>
                  <a:lnTo>
                    <a:pt x="2587342" y="769209"/>
                  </a:lnTo>
                </a:path>
                <a:path w="2587625" h="1049020">
                  <a:moveTo>
                    <a:pt x="559425" y="839138"/>
                  </a:moveTo>
                  <a:lnTo>
                    <a:pt x="699281" y="839138"/>
                  </a:lnTo>
                </a:path>
                <a:path w="2587625" h="1049020">
                  <a:moveTo>
                    <a:pt x="839138" y="839138"/>
                  </a:moveTo>
                  <a:lnTo>
                    <a:pt x="1118850" y="839138"/>
                  </a:lnTo>
                </a:path>
                <a:path w="2587625" h="1049020">
                  <a:moveTo>
                    <a:pt x="1188779" y="839138"/>
                  </a:moveTo>
                  <a:lnTo>
                    <a:pt x="1258707" y="839138"/>
                  </a:lnTo>
                </a:path>
                <a:path w="2587625" h="1049020">
                  <a:moveTo>
                    <a:pt x="1328635" y="839138"/>
                  </a:moveTo>
                  <a:lnTo>
                    <a:pt x="1608348" y="839138"/>
                  </a:lnTo>
                </a:path>
                <a:path w="2587625" h="1049020">
                  <a:moveTo>
                    <a:pt x="1748204" y="839138"/>
                  </a:moveTo>
                  <a:lnTo>
                    <a:pt x="1818132" y="839138"/>
                  </a:lnTo>
                </a:path>
                <a:path w="2587625" h="1049020">
                  <a:moveTo>
                    <a:pt x="1957989" y="839138"/>
                  </a:moveTo>
                  <a:lnTo>
                    <a:pt x="2027917" y="839138"/>
                  </a:lnTo>
                </a:path>
                <a:path w="2587625" h="1049020">
                  <a:moveTo>
                    <a:pt x="2237701" y="839138"/>
                  </a:moveTo>
                  <a:lnTo>
                    <a:pt x="2307629" y="839138"/>
                  </a:lnTo>
                </a:path>
                <a:path w="2587625" h="1049020">
                  <a:moveTo>
                    <a:pt x="2377558" y="839138"/>
                  </a:moveTo>
                  <a:lnTo>
                    <a:pt x="2517414" y="839138"/>
                  </a:lnTo>
                </a:path>
                <a:path w="2587625" h="1049020">
                  <a:moveTo>
                    <a:pt x="0" y="909066"/>
                  </a:moveTo>
                  <a:lnTo>
                    <a:pt x="489497" y="909066"/>
                  </a:lnTo>
                </a:path>
                <a:path w="2587625" h="1049020">
                  <a:moveTo>
                    <a:pt x="559425" y="909066"/>
                  </a:moveTo>
                  <a:lnTo>
                    <a:pt x="629353" y="909066"/>
                  </a:lnTo>
                </a:path>
                <a:path w="2587625" h="1049020">
                  <a:moveTo>
                    <a:pt x="1048922" y="909066"/>
                  </a:moveTo>
                  <a:lnTo>
                    <a:pt x="1118850" y="909066"/>
                  </a:lnTo>
                </a:path>
                <a:path w="2587625" h="1049020">
                  <a:moveTo>
                    <a:pt x="1188779" y="909066"/>
                  </a:moveTo>
                  <a:lnTo>
                    <a:pt x="1398563" y="909066"/>
                  </a:lnTo>
                </a:path>
                <a:path w="2587625" h="1049020">
                  <a:moveTo>
                    <a:pt x="1608348" y="909066"/>
                  </a:moveTo>
                  <a:lnTo>
                    <a:pt x="1888060" y="909066"/>
                  </a:lnTo>
                </a:path>
                <a:path w="2587625" h="1049020">
                  <a:moveTo>
                    <a:pt x="1957989" y="909066"/>
                  </a:moveTo>
                  <a:lnTo>
                    <a:pt x="2027917" y="909066"/>
                  </a:lnTo>
                </a:path>
                <a:path w="2587625" h="1049020">
                  <a:moveTo>
                    <a:pt x="2097845" y="909066"/>
                  </a:moveTo>
                  <a:lnTo>
                    <a:pt x="2167773" y="909066"/>
                  </a:lnTo>
                </a:path>
                <a:path w="2587625" h="1049020">
                  <a:moveTo>
                    <a:pt x="2237701" y="909066"/>
                  </a:moveTo>
                  <a:lnTo>
                    <a:pt x="2307629" y="909066"/>
                  </a:lnTo>
                </a:path>
                <a:path w="2587625" h="1049020">
                  <a:moveTo>
                    <a:pt x="2517414" y="909066"/>
                  </a:moveTo>
                  <a:lnTo>
                    <a:pt x="2587342" y="909066"/>
                  </a:lnTo>
                </a:path>
                <a:path w="2587625" h="1049020">
                  <a:moveTo>
                    <a:pt x="0" y="978994"/>
                  </a:moveTo>
                  <a:lnTo>
                    <a:pt x="69928" y="978994"/>
                  </a:lnTo>
                </a:path>
                <a:path w="2587625" h="1049020">
                  <a:moveTo>
                    <a:pt x="419569" y="978994"/>
                  </a:moveTo>
                  <a:lnTo>
                    <a:pt x="489497" y="978994"/>
                  </a:lnTo>
                </a:path>
                <a:path w="2587625" h="1049020">
                  <a:moveTo>
                    <a:pt x="559425" y="978994"/>
                  </a:moveTo>
                  <a:lnTo>
                    <a:pt x="629353" y="978994"/>
                  </a:lnTo>
                </a:path>
                <a:path w="2587625" h="1049020">
                  <a:moveTo>
                    <a:pt x="699281" y="978994"/>
                  </a:moveTo>
                  <a:lnTo>
                    <a:pt x="909066" y="978994"/>
                  </a:lnTo>
                </a:path>
                <a:path w="2587625" h="1049020">
                  <a:moveTo>
                    <a:pt x="978994" y="978994"/>
                  </a:moveTo>
                  <a:lnTo>
                    <a:pt x="1048922" y="978994"/>
                  </a:lnTo>
                </a:path>
                <a:path w="2587625" h="1049020">
                  <a:moveTo>
                    <a:pt x="1118850" y="978994"/>
                  </a:moveTo>
                  <a:lnTo>
                    <a:pt x="1188779" y="978994"/>
                  </a:lnTo>
                </a:path>
                <a:path w="2587625" h="1049020">
                  <a:moveTo>
                    <a:pt x="1328635" y="978994"/>
                  </a:moveTo>
                  <a:lnTo>
                    <a:pt x="1398563" y="978994"/>
                  </a:lnTo>
                </a:path>
                <a:path w="2587625" h="1049020">
                  <a:moveTo>
                    <a:pt x="1468491" y="978994"/>
                  </a:moveTo>
                  <a:lnTo>
                    <a:pt x="1538419" y="978994"/>
                  </a:lnTo>
                </a:path>
                <a:path w="2587625" h="1049020">
                  <a:moveTo>
                    <a:pt x="1608348" y="978994"/>
                  </a:moveTo>
                  <a:lnTo>
                    <a:pt x="1678276" y="978994"/>
                  </a:lnTo>
                </a:path>
                <a:path w="2587625" h="1049020">
                  <a:moveTo>
                    <a:pt x="1748204" y="978994"/>
                  </a:moveTo>
                  <a:lnTo>
                    <a:pt x="1818132" y="978994"/>
                  </a:lnTo>
                </a:path>
                <a:path w="2587625" h="1049020">
                  <a:moveTo>
                    <a:pt x="1888060" y="978994"/>
                  </a:moveTo>
                  <a:lnTo>
                    <a:pt x="2027917" y="978994"/>
                  </a:lnTo>
                </a:path>
                <a:path w="2587625" h="1049020">
                  <a:moveTo>
                    <a:pt x="2237701" y="978994"/>
                  </a:moveTo>
                  <a:lnTo>
                    <a:pt x="2307629" y="978994"/>
                  </a:lnTo>
                </a:path>
                <a:path w="2587625" h="1049020">
                  <a:moveTo>
                    <a:pt x="2447486" y="978994"/>
                  </a:moveTo>
                  <a:lnTo>
                    <a:pt x="2587342" y="978994"/>
                  </a:lnTo>
                </a:path>
                <a:path w="2587625" h="1049020">
                  <a:moveTo>
                    <a:pt x="0" y="1048922"/>
                  </a:moveTo>
                  <a:lnTo>
                    <a:pt x="69928" y="1048922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673099" y="9194794"/>
              <a:ext cx="210185" cy="70485"/>
            </a:xfrm>
            <a:custGeom>
              <a:avLst/>
              <a:gdLst/>
              <a:ahLst/>
              <a:cxnLst/>
              <a:rect l="l" t="t" r="r" b="b"/>
              <a:pathLst>
                <a:path w="210185" h="70484">
                  <a:moveTo>
                    <a:pt x="0" y="0"/>
                  </a:moveTo>
                  <a:lnTo>
                    <a:pt x="209784" y="0"/>
                  </a:lnTo>
                  <a:lnTo>
                    <a:pt x="209784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533242" y="9229758"/>
              <a:ext cx="2517775" cy="70485"/>
            </a:xfrm>
            <a:custGeom>
              <a:avLst/>
              <a:gdLst/>
              <a:ahLst/>
              <a:cxnLst/>
              <a:rect l="l" t="t" r="r" b="b"/>
              <a:pathLst>
                <a:path w="2517775" h="70484">
                  <a:moveTo>
                    <a:pt x="419569" y="0"/>
                  </a:moveTo>
                  <a:lnTo>
                    <a:pt x="489497" y="0"/>
                  </a:lnTo>
                </a:path>
                <a:path w="2517775" h="70484">
                  <a:moveTo>
                    <a:pt x="559425" y="0"/>
                  </a:moveTo>
                  <a:lnTo>
                    <a:pt x="629353" y="0"/>
                  </a:lnTo>
                </a:path>
                <a:path w="2517775" h="70484">
                  <a:moveTo>
                    <a:pt x="699281" y="0"/>
                  </a:moveTo>
                  <a:lnTo>
                    <a:pt x="769209" y="0"/>
                  </a:lnTo>
                </a:path>
                <a:path w="2517775" h="70484">
                  <a:moveTo>
                    <a:pt x="978994" y="0"/>
                  </a:moveTo>
                  <a:lnTo>
                    <a:pt x="1048922" y="0"/>
                  </a:lnTo>
                </a:path>
                <a:path w="2517775" h="70484">
                  <a:moveTo>
                    <a:pt x="1118850" y="0"/>
                  </a:moveTo>
                  <a:lnTo>
                    <a:pt x="1188779" y="0"/>
                  </a:lnTo>
                </a:path>
                <a:path w="2517775" h="70484">
                  <a:moveTo>
                    <a:pt x="1258707" y="0"/>
                  </a:moveTo>
                  <a:lnTo>
                    <a:pt x="1538419" y="0"/>
                  </a:lnTo>
                </a:path>
                <a:path w="2517775" h="70484">
                  <a:moveTo>
                    <a:pt x="1608348" y="0"/>
                  </a:moveTo>
                  <a:lnTo>
                    <a:pt x="1748204" y="0"/>
                  </a:lnTo>
                </a:path>
                <a:path w="2517775" h="70484">
                  <a:moveTo>
                    <a:pt x="1818132" y="0"/>
                  </a:moveTo>
                  <a:lnTo>
                    <a:pt x="2307629" y="0"/>
                  </a:lnTo>
                </a:path>
                <a:path w="2517775" h="70484">
                  <a:moveTo>
                    <a:pt x="2447486" y="0"/>
                  </a:moveTo>
                  <a:lnTo>
                    <a:pt x="2517414" y="0"/>
                  </a:lnTo>
                </a:path>
                <a:path w="2517775" h="70484">
                  <a:moveTo>
                    <a:pt x="0" y="69928"/>
                  </a:moveTo>
                  <a:lnTo>
                    <a:pt x="69928" y="69928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673099" y="9264723"/>
              <a:ext cx="210185" cy="70485"/>
            </a:xfrm>
            <a:custGeom>
              <a:avLst/>
              <a:gdLst/>
              <a:ahLst/>
              <a:cxnLst/>
              <a:rect l="l" t="t" r="r" b="b"/>
              <a:pathLst>
                <a:path w="210185" h="70484">
                  <a:moveTo>
                    <a:pt x="0" y="0"/>
                  </a:moveTo>
                  <a:lnTo>
                    <a:pt x="209784" y="0"/>
                  </a:lnTo>
                  <a:lnTo>
                    <a:pt x="209784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533242" y="9299687"/>
              <a:ext cx="2587625" cy="70485"/>
            </a:xfrm>
            <a:custGeom>
              <a:avLst/>
              <a:gdLst/>
              <a:ahLst/>
              <a:cxnLst/>
              <a:rect l="l" t="t" r="r" b="b"/>
              <a:pathLst>
                <a:path w="2587625" h="70484">
                  <a:moveTo>
                    <a:pt x="419569" y="0"/>
                  </a:moveTo>
                  <a:lnTo>
                    <a:pt x="489497" y="0"/>
                  </a:lnTo>
                </a:path>
                <a:path w="2587625" h="70484">
                  <a:moveTo>
                    <a:pt x="559425" y="0"/>
                  </a:moveTo>
                  <a:lnTo>
                    <a:pt x="769209" y="0"/>
                  </a:lnTo>
                </a:path>
                <a:path w="2587625" h="70484">
                  <a:moveTo>
                    <a:pt x="839138" y="0"/>
                  </a:moveTo>
                  <a:lnTo>
                    <a:pt x="909066" y="0"/>
                  </a:lnTo>
                </a:path>
                <a:path w="2587625" h="70484">
                  <a:moveTo>
                    <a:pt x="978994" y="0"/>
                  </a:moveTo>
                  <a:lnTo>
                    <a:pt x="1048922" y="0"/>
                  </a:lnTo>
                </a:path>
                <a:path w="2587625" h="70484">
                  <a:moveTo>
                    <a:pt x="1188779" y="0"/>
                  </a:moveTo>
                  <a:lnTo>
                    <a:pt x="1258707" y="0"/>
                  </a:lnTo>
                </a:path>
                <a:path w="2587625" h="70484">
                  <a:moveTo>
                    <a:pt x="1398563" y="0"/>
                  </a:moveTo>
                  <a:lnTo>
                    <a:pt x="1678276" y="0"/>
                  </a:lnTo>
                </a:path>
                <a:path w="2587625" h="70484">
                  <a:moveTo>
                    <a:pt x="1748204" y="0"/>
                  </a:moveTo>
                  <a:lnTo>
                    <a:pt x="1888060" y="0"/>
                  </a:lnTo>
                </a:path>
                <a:path w="2587625" h="70484">
                  <a:moveTo>
                    <a:pt x="2097845" y="0"/>
                  </a:moveTo>
                  <a:lnTo>
                    <a:pt x="2167773" y="0"/>
                  </a:lnTo>
                </a:path>
                <a:path w="2587625" h="70484">
                  <a:moveTo>
                    <a:pt x="2517414" y="0"/>
                  </a:moveTo>
                  <a:lnTo>
                    <a:pt x="2587342" y="0"/>
                  </a:lnTo>
                </a:path>
                <a:path w="2587625" h="70484">
                  <a:moveTo>
                    <a:pt x="0" y="69928"/>
                  </a:moveTo>
                  <a:lnTo>
                    <a:pt x="69928" y="69928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673099" y="9334651"/>
              <a:ext cx="210185" cy="70485"/>
            </a:xfrm>
            <a:custGeom>
              <a:avLst/>
              <a:gdLst/>
              <a:ahLst/>
              <a:cxnLst/>
              <a:rect l="l" t="t" r="r" b="b"/>
              <a:pathLst>
                <a:path w="210185" h="70484">
                  <a:moveTo>
                    <a:pt x="0" y="0"/>
                  </a:moveTo>
                  <a:lnTo>
                    <a:pt x="209784" y="0"/>
                  </a:lnTo>
                  <a:lnTo>
                    <a:pt x="209784" y="69928"/>
                  </a:lnTo>
                  <a:lnTo>
                    <a:pt x="0" y="69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533242" y="9369615"/>
              <a:ext cx="2587625" cy="140335"/>
            </a:xfrm>
            <a:custGeom>
              <a:avLst/>
              <a:gdLst/>
              <a:ahLst/>
              <a:cxnLst/>
              <a:rect l="l" t="t" r="r" b="b"/>
              <a:pathLst>
                <a:path w="2587625" h="140334">
                  <a:moveTo>
                    <a:pt x="419569" y="0"/>
                  </a:moveTo>
                  <a:lnTo>
                    <a:pt x="489497" y="0"/>
                  </a:lnTo>
                </a:path>
                <a:path w="2587625" h="140334">
                  <a:moveTo>
                    <a:pt x="699281" y="0"/>
                  </a:moveTo>
                  <a:lnTo>
                    <a:pt x="839138" y="0"/>
                  </a:lnTo>
                </a:path>
                <a:path w="2587625" h="140334">
                  <a:moveTo>
                    <a:pt x="909066" y="0"/>
                  </a:moveTo>
                  <a:lnTo>
                    <a:pt x="1048922" y="0"/>
                  </a:lnTo>
                </a:path>
                <a:path w="2587625" h="140334">
                  <a:moveTo>
                    <a:pt x="1188779" y="0"/>
                  </a:moveTo>
                  <a:lnTo>
                    <a:pt x="1328635" y="0"/>
                  </a:lnTo>
                </a:path>
                <a:path w="2587625" h="140334">
                  <a:moveTo>
                    <a:pt x="1468491" y="0"/>
                  </a:moveTo>
                  <a:lnTo>
                    <a:pt x="1818132" y="0"/>
                  </a:lnTo>
                </a:path>
                <a:path w="2587625" h="140334">
                  <a:moveTo>
                    <a:pt x="1957989" y="0"/>
                  </a:moveTo>
                  <a:lnTo>
                    <a:pt x="2097845" y="0"/>
                  </a:lnTo>
                </a:path>
                <a:path w="2587625" h="140334">
                  <a:moveTo>
                    <a:pt x="2237701" y="0"/>
                  </a:moveTo>
                  <a:lnTo>
                    <a:pt x="2307629" y="0"/>
                  </a:lnTo>
                </a:path>
                <a:path w="2587625" h="140334">
                  <a:moveTo>
                    <a:pt x="2517414" y="0"/>
                  </a:moveTo>
                  <a:lnTo>
                    <a:pt x="2587342" y="0"/>
                  </a:lnTo>
                </a:path>
                <a:path w="2587625" h="140334">
                  <a:moveTo>
                    <a:pt x="0" y="69928"/>
                  </a:moveTo>
                  <a:lnTo>
                    <a:pt x="69928" y="69928"/>
                  </a:lnTo>
                </a:path>
                <a:path w="2587625" h="140334">
                  <a:moveTo>
                    <a:pt x="419569" y="69928"/>
                  </a:moveTo>
                  <a:lnTo>
                    <a:pt x="489497" y="69928"/>
                  </a:lnTo>
                </a:path>
                <a:path w="2587625" h="140334">
                  <a:moveTo>
                    <a:pt x="699281" y="69928"/>
                  </a:moveTo>
                  <a:lnTo>
                    <a:pt x="769209" y="69928"/>
                  </a:lnTo>
                </a:path>
                <a:path w="2587625" h="140334">
                  <a:moveTo>
                    <a:pt x="909066" y="69928"/>
                  </a:moveTo>
                  <a:lnTo>
                    <a:pt x="978994" y="69928"/>
                  </a:lnTo>
                </a:path>
                <a:path w="2587625" h="140334">
                  <a:moveTo>
                    <a:pt x="1048922" y="69928"/>
                  </a:moveTo>
                  <a:lnTo>
                    <a:pt x="1118850" y="69928"/>
                  </a:lnTo>
                </a:path>
                <a:path w="2587625" h="140334">
                  <a:moveTo>
                    <a:pt x="1188779" y="69928"/>
                  </a:moveTo>
                  <a:lnTo>
                    <a:pt x="1258707" y="69928"/>
                  </a:lnTo>
                </a:path>
                <a:path w="2587625" h="140334">
                  <a:moveTo>
                    <a:pt x="1538419" y="69928"/>
                  </a:moveTo>
                  <a:lnTo>
                    <a:pt x="1678276" y="69928"/>
                  </a:lnTo>
                </a:path>
                <a:path w="2587625" h="140334">
                  <a:moveTo>
                    <a:pt x="1888060" y="69928"/>
                  </a:moveTo>
                  <a:lnTo>
                    <a:pt x="1957989" y="69928"/>
                  </a:lnTo>
                </a:path>
                <a:path w="2587625" h="140334">
                  <a:moveTo>
                    <a:pt x="2097845" y="69928"/>
                  </a:moveTo>
                  <a:lnTo>
                    <a:pt x="2167773" y="69928"/>
                  </a:lnTo>
                </a:path>
                <a:path w="2587625" h="140334">
                  <a:moveTo>
                    <a:pt x="2237701" y="69928"/>
                  </a:moveTo>
                  <a:lnTo>
                    <a:pt x="2587342" y="69928"/>
                  </a:lnTo>
                </a:path>
                <a:path w="2587625" h="140334">
                  <a:moveTo>
                    <a:pt x="0" y="139856"/>
                  </a:moveTo>
                  <a:lnTo>
                    <a:pt x="489497" y="139856"/>
                  </a:lnTo>
                </a:path>
                <a:path w="2587625" h="140334">
                  <a:moveTo>
                    <a:pt x="559425" y="139856"/>
                  </a:moveTo>
                  <a:lnTo>
                    <a:pt x="699281" y="139856"/>
                  </a:lnTo>
                </a:path>
                <a:path w="2587625" h="140334">
                  <a:moveTo>
                    <a:pt x="769209" y="139856"/>
                  </a:moveTo>
                  <a:lnTo>
                    <a:pt x="839138" y="139856"/>
                  </a:lnTo>
                </a:path>
                <a:path w="2587625" h="140334">
                  <a:moveTo>
                    <a:pt x="909066" y="139856"/>
                  </a:moveTo>
                  <a:lnTo>
                    <a:pt x="978994" y="139856"/>
                  </a:lnTo>
                </a:path>
                <a:path w="2587625" h="140334">
                  <a:moveTo>
                    <a:pt x="1118850" y="139856"/>
                  </a:moveTo>
                  <a:lnTo>
                    <a:pt x="1188779" y="139856"/>
                  </a:lnTo>
                </a:path>
                <a:path w="2587625" h="140334">
                  <a:moveTo>
                    <a:pt x="1258707" y="139856"/>
                  </a:moveTo>
                  <a:lnTo>
                    <a:pt x="1468491" y="139856"/>
                  </a:lnTo>
                </a:path>
                <a:path w="2587625" h="140334">
                  <a:moveTo>
                    <a:pt x="1678276" y="139856"/>
                  </a:moveTo>
                  <a:lnTo>
                    <a:pt x="1748204" y="139856"/>
                  </a:lnTo>
                </a:path>
                <a:path w="2587625" h="140334">
                  <a:moveTo>
                    <a:pt x="1818132" y="139856"/>
                  </a:moveTo>
                  <a:lnTo>
                    <a:pt x="1888060" y="139856"/>
                  </a:lnTo>
                </a:path>
                <a:path w="2587625" h="140334">
                  <a:moveTo>
                    <a:pt x="1957989" y="139856"/>
                  </a:moveTo>
                  <a:lnTo>
                    <a:pt x="2027917" y="139856"/>
                  </a:lnTo>
                </a:path>
                <a:path w="2587625" h="140334">
                  <a:moveTo>
                    <a:pt x="2097845" y="139856"/>
                  </a:moveTo>
                  <a:lnTo>
                    <a:pt x="2237701" y="139856"/>
                  </a:lnTo>
                </a:path>
                <a:path w="2587625" h="140334">
                  <a:moveTo>
                    <a:pt x="2307629" y="139856"/>
                  </a:moveTo>
                  <a:lnTo>
                    <a:pt x="2377558" y="139856"/>
                  </a:lnTo>
                </a:path>
                <a:path w="2587625" h="140334">
                  <a:moveTo>
                    <a:pt x="2517414" y="139856"/>
                  </a:moveTo>
                  <a:lnTo>
                    <a:pt x="2587342" y="139856"/>
                  </a:lnTo>
                </a:path>
              </a:pathLst>
            </a:custGeom>
            <a:ln w="69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9279299" y="6817236"/>
            <a:ext cx="2867660" cy="2867660"/>
            <a:chOff x="9279299" y="6817236"/>
            <a:chExt cx="2867660" cy="2867660"/>
          </a:xfrm>
        </p:grpSpPr>
        <p:sp>
          <p:nvSpPr>
            <p:cNvPr id="32" name="object 32" descr=""/>
            <p:cNvSpPr/>
            <p:nvPr/>
          </p:nvSpPr>
          <p:spPr>
            <a:xfrm>
              <a:off x="9279299" y="6817236"/>
              <a:ext cx="2867660" cy="2867660"/>
            </a:xfrm>
            <a:custGeom>
              <a:avLst/>
              <a:gdLst/>
              <a:ahLst/>
              <a:cxnLst/>
              <a:rect l="l" t="t" r="r" b="b"/>
              <a:pathLst>
                <a:path w="2867659" h="2867659">
                  <a:moveTo>
                    <a:pt x="2867055" y="2867055"/>
                  </a:moveTo>
                  <a:lnTo>
                    <a:pt x="0" y="2867055"/>
                  </a:lnTo>
                  <a:lnTo>
                    <a:pt x="0" y="0"/>
                  </a:lnTo>
                  <a:lnTo>
                    <a:pt x="2867055" y="0"/>
                  </a:lnTo>
                  <a:lnTo>
                    <a:pt x="2867055" y="28670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453060" y="7034437"/>
              <a:ext cx="1042669" cy="0"/>
            </a:xfrm>
            <a:custGeom>
              <a:avLst/>
              <a:gdLst/>
              <a:ahLst/>
              <a:cxnLst/>
              <a:rect l="l" t="t" r="r" b="b"/>
              <a:pathLst>
                <a:path w="1042670" h="0">
                  <a:moveTo>
                    <a:pt x="0" y="0"/>
                  </a:moveTo>
                  <a:lnTo>
                    <a:pt x="608163" y="0"/>
                  </a:lnTo>
                </a:path>
                <a:path w="1042670" h="0">
                  <a:moveTo>
                    <a:pt x="781924" y="0"/>
                  </a:moveTo>
                  <a:lnTo>
                    <a:pt x="1042565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669386" y="6990997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0" y="0"/>
                  </a:moveTo>
                  <a:lnTo>
                    <a:pt x="86880" y="0"/>
                  </a:lnTo>
                  <a:lnTo>
                    <a:pt x="86880" y="86880"/>
                  </a:lnTo>
                  <a:lnTo>
                    <a:pt x="0" y="8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930028" y="7034437"/>
              <a:ext cx="1042669" cy="0"/>
            </a:xfrm>
            <a:custGeom>
              <a:avLst/>
              <a:gdLst/>
              <a:ahLst/>
              <a:cxnLst/>
              <a:rect l="l" t="t" r="r" b="b"/>
              <a:pathLst>
                <a:path w="1042670" h="0">
                  <a:moveTo>
                    <a:pt x="0" y="0"/>
                  </a:moveTo>
                  <a:lnTo>
                    <a:pt x="260641" y="0"/>
                  </a:lnTo>
                </a:path>
                <a:path w="1042670" h="0">
                  <a:moveTo>
                    <a:pt x="434402" y="0"/>
                  </a:moveTo>
                  <a:lnTo>
                    <a:pt x="1042565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453055" y="7077887"/>
              <a:ext cx="2519680" cy="434975"/>
            </a:xfrm>
            <a:custGeom>
              <a:avLst/>
              <a:gdLst/>
              <a:ahLst/>
              <a:cxnLst/>
              <a:rect l="l" t="t" r="r" b="b"/>
              <a:pathLst>
                <a:path w="2519679" h="434975">
                  <a:moveTo>
                    <a:pt x="86880" y="0"/>
                  </a:moveTo>
                  <a:lnTo>
                    <a:pt x="0" y="0"/>
                  </a:lnTo>
                  <a:lnTo>
                    <a:pt x="0" y="86880"/>
                  </a:lnTo>
                  <a:lnTo>
                    <a:pt x="0" y="173761"/>
                  </a:lnTo>
                  <a:lnTo>
                    <a:pt x="0" y="260642"/>
                  </a:lnTo>
                  <a:lnTo>
                    <a:pt x="0" y="347522"/>
                  </a:lnTo>
                  <a:lnTo>
                    <a:pt x="0" y="434403"/>
                  </a:lnTo>
                  <a:lnTo>
                    <a:pt x="86880" y="434403"/>
                  </a:lnTo>
                  <a:lnTo>
                    <a:pt x="86880" y="347522"/>
                  </a:lnTo>
                  <a:lnTo>
                    <a:pt x="86880" y="260642"/>
                  </a:lnTo>
                  <a:lnTo>
                    <a:pt x="86880" y="173761"/>
                  </a:lnTo>
                  <a:lnTo>
                    <a:pt x="86880" y="86880"/>
                  </a:lnTo>
                  <a:lnTo>
                    <a:pt x="86880" y="0"/>
                  </a:lnTo>
                  <a:close/>
                </a:path>
                <a:path w="2519679" h="434975">
                  <a:moveTo>
                    <a:pt x="434403" y="86880"/>
                  </a:moveTo>
                  <a:lnTo>
                    <a:pt x="173761" y="86880"/>
                  </a:lnTo>
                  <a:lnTo>
                    <a:pt x="173761" y="173761"/>
                  </a:lnTo>
                  <a:lnTo>
                    <a:pt x="173761" y="260642"/>
                  </a:lnTo>
                  <a:lnTo>
                    <a:pt x="173761" y="347522"/>
                  </a:lnTo>
                  <a:lnTo>
                    <a:pt x="434403" y="347522"/>
                  </a:lnTo>
                  <a:lnTo>
                    <a:pt x="434403" y="260642"/>
                  </a:lnTo>
                  <a:lnTo>
                    <a:pt x="434403" y="173761"/>
                  </a:lnTo>
                  <a:lnTo>
                    <a:pt x="434403" y="86880"/>
                  </a:lnTo>
                  <a:close/>
                </a:path>
                <a:path w="2519679" h="434975">
                  <a:moveTo>
                    <a:pt x="608164" y="0"/>
                  </a:moveTo>
                  <a:lnTo>
                    <a:pt x="521284" y="0"/>
                  </a:lnTo>
                  <a:lnTo>
                    <a:pt x="521284" y="86880"/>
                  </a:lnTo>
                  <a:lnTo>
                    <a:pt x="521284" y="173761"/>
                  </a:lnTo>
                  <a:lnTo>
                    <a:pt x="521284" y="260642"/>
                  </a:lnTo>
                  <a:lnTo>
                    <a:pt x="521284" y="347522"/>
                  </a:lnTo>
                  <a:lnTo>
                    <a:pt x="521284" y="434403"/>
                  </a:lnTo>
                  <a:lnTo>
                    <a:pt x="608164" y="434403"/>
                  </a:lnTo>
                  <a:lnTo>
                    <a:pt x="608164" y="347522"/>
                  </a:lnTo>
                  <a:lnTo>
                    <a:pt x="608164" y="260642"/>
                  </a:lnTo>
                  <a:lnTo>
                    <a:pt x="608164" y="173761"/>
                  </a:lnTo>
                  <a:lnTo>
                    <a:pt x="608164" y="86880"/>
                  </a:lnTo>
                  <a:lnTo>
                    <a:pt x="608164" y="0"/>
                  </a:lnTo>
                  <a:close/>
                </a:path>
                <a:path w="2519679" h="434975">
                  <a:moveTo>
                    <a:pt x="781926" y="260642"/>
                  </a:moveTo>
                  <a:lnTo>
                    <a:pt x="695045" y="260642"/>
                  </a:lnTo>
                  <a:lnTo>
                    <a:pt x="695045" y="347522"/>
                  </a:lnTo>
                  <a:lnTo>
                    <a:pt x="781926" y="347522"/>
                  </a:lnTo>
                  <a:lnTo>
                    <a:pt x="781926" y="260642"/>
                  </a:lnTo>
                  <a:close/>
                </a:path>
                <a:path w="2519679" h="434975">
                  <a:moveTo>
                    <a:pt x="781926" y="0"/>
                  </a:moveTo>
                  <a:lnTo>
                    <a:pt x="695045" y="0"/>
                  </a:lnTo>
                  <a:lnTo>
                    <a:pt x="695045" y="86880"/>
                  </a:lnTo>
                  <a:lnTo>
                    <a:pt x="781926" y="86880"/>
                  </a:lnTo>
                  <a:lnTo>
                    <a:pt x="781926" y="0"/>
                  </a:lnTo>
                  <a:close/>
                </a:path>
                <a:path w="2519679" h="434975">
                  <a:moveTo>
                    <a:pt x="868807" y="86880"/>
                  </a:moveTo>
                  <a:lnTo>
                    <a:pt x="781926" y="86880"/>
                  </a:lnTo>
                  <a:lnTo>
                    <a:pt x="781926" y="173761"/>
                  </a:lnTo>
                  <a:lnTo>
                    <a:pt x="868807" y="173761"/>
                  </a:lnTo>
                  <a:lnTo>
                    <a:pt x="868807" y="86880"/>
                  </a:lnTo>
                  <a:close/>
                </a:path>
                <a:path w="2519679" h="434975">
                  <a:moveTo>
                    <a:pt x="955687" y="173761"/>
                  </a:moveTo>
                  <a:lnTo>
                    <a:pt x="868807" y="173761"/>
                  </a:lnTo>
                  <a:lnTo>
                    <a:pt x="868807" y="260642"/>
                  </a:lnTo>
                  <a:lnTo>
                    <a:pt x="955687" y="260642"/>
                  </a:lnTo>
                  <a:lnTo>
                    <a:pt x="955687" y="173761"/>
                  </a:lnTo>
                  <a:close/>
                </a:path>
                <a:path w="2519679" h="434975">
                  <a:moveTo>
                    <a:pt x="955687" y="0"/>
                  </a:moveTo>
                  <a:lnTo>
                    <a:pt x="868807" y="0"/>
                  </a:lnTo>
                  <a:lnTo>
                    <a:pt x="868807" y="86880"/>
                  </a:lnTo>
                  <a:lnTo>
                    <a:pt x="955687" y="86880"/>
                  </a:lnTo>
                  <a:lnTo>
                    <a:pt x="955687" y="0"/>
                  </a:lnTo>
                  <a:close/>
                </a:path>
                <a:path w="2519679" h="434975">
                  <a:moveTo>
                    <a:pt x="1042568" y="260642"/>
                  </a:moveTo>
                  <a:lnTo>
                    <a:pt x="955687" y="260642"/>
                  </a:lnTo>
                  <a:lnTo>
                    <a:pt x="955687" y="347522"/>
                  </a:lnTo>
                  <a:lnTo>
                    <a:pt x="955687" y="434403"/>
                  </a:lnTo>
                  <a:lnTo>
                    <a:pt x="1042568" y="434403"/>
                  </a:lnTo>
                  <a:lnTo>
                    <a:pt x="1042568" y="347522"/>
                  </a:lnTo>
                  <a:lnTo>
                    <a:pt x="1042568" y="260642"/>
                  </a:lnTo>
                  <a:close/>
                </a:path>
                <a:path w="2519679" h="434975">
                  <a:moveTo>
                    <a:pt x="1216329" y="0"/>
                  </a:moveTo>
                  <a:lnTo>
                    <a:pt x="1042568" y="0"/>
                  </a:lnTo>
                  <a:lnTo>
                    <a:pt x="1042568" y="86880"/>
                  </a:lnTo>
                  <a:lnTo>
                    <a:pt x="1042568" y="173761"/>
                  </a:lnTo>
                  <a:lnTo>
                    <a:pt x="1042568" y="260642"/>
                  </a:lnTo>
                  <a:lnTo>
                    <a:pt x="1129449" y="260642"/>
                  </a:lnTo>
                  <a:lnTo>
                    <a:pt x="1129449" y="347522"/>
                  </a:lnTo>
                  <a:lnTo>
                    <a:pt x="1216329" y="347522"/>
                  </a:lnTo>
                  <a:lnTo>
                    <a:pt x="1216329" y="260642"/>
                  </a:lnTo>
                  <a:lnTo>
                    <a:pt x="1216329" y="173761"/>
                  </a:lnTo>
                  <a:lnTo>
                    <a:pt x="1129449" y="173761"/>
                  </a:lnTo>
                  <a:lnTo>
                    <a:pt x="1129449" y="86880"/>
                  </a:lnTo>
                  <a:lnTo>
                    <a:pt x="1216329" y="86880"/>
                  </a:lnTo>
                  <a:lnTo>
                    <a:pt x="1216329" y="0"/>
                  </a:lnTo>
                  <a:close/>
                </a:path>
                <a:path w="2519679" h="434975">
                  <a:moveTo>
                    <a:pt x="1390091" y="86880"/>
                  </a:moveTo>
                  <a:lnTo>
                    <a:pt x="1303210" y="86880"/>
                  </a:lnTo>
                  <a:lnTo>
                    <a:pt x="1303210" y="173761"/>
                  </a:lnTo>
                  <a:lnTo>
                    <a:pt x="1390091" y="173761"/>
                  </a:lnTo>
                  <a:lnTo>
                    <a:pt x="1390091" y="86880"/>
                  </a:lnTo>
                  <a:close/>
                </a:path>
                <a:path w="2519679" h="434975">
                  <a:moveTo>
                    <a:pt x="1476971" y="173761"/>
                  </a:moveTo>
                  <a:lnTo>
                    <a:pt x="1390091" y="173761"/>
                  </a:lnTo>
                  <a:lnTo>
                    <a:pt x="1390091" y="260642"/>
                  </a:lnTo>
                  <a:lnTo>
                    <a:pt x="1390091" y="347522"/>
                  </a:lnTo>
                  <a:lnTo>
                    <a:pt x="1476971" y="347522"/>
                  </a:lnTo>
                  <a:lnTo>
                    <a:pt x="1476971" y="260642"/>
                  </a:lnTo>
                  <a:lnTo>
                    <a:pt x="1476971" y="173761"/>
                  </a:lnTo>
                  <a:close/>
                </a:path>
                <a:path w="2519679" h="434975">
                  <a:moveTo>
                    <a:pt x="1563852" y="0"/>
                  </a:moveTo>
                  <a:lnTo>
                    <a:pt x="1476971" y="0"/>
                  </a:lnTo>
                  <a:lnTo>
                    <a:pt x="1476971" y="86880"/>
                  </a:lnTo>
                  <a:lnTo>
                    <a:pt x="1563852" y="86880"/>
                  </a:lnTo>
                  <a:lnTo>
                    <a:pt x="1563852" y="0"/>
                  </a:lnTo>
                  <a:close/>
                </a:path>
                <a:path w="2519679" h="434975">
                  <a:moveTo>
                    <a:pt x="1824494" y="0"/>
                  </a:moveTo>
                  <a:lnTo>
                    <a:pt x="1650733" y="0"/>
                  </a:lnTo>
                  <a:lnTo>
                    <a:pt x="1650733" y="86880"/>
                  </a:lnTo>
                  <a:lnTo>
                    <a:pt x="1563852" y="86880"/>
                  </a:lnTo>
                  <a:lnTo>
                    <a:pt x="1563852" y="173761"/>
                  </a:lnTo>
                  <a:lnTo>
                    <a:pt x="1563852" y="260642"/>
                  </a:lnTo>
                  <a:lnTo>
                    <a:pt x="1650733" y="260642"/>
                  </a:lnTo>
                  <a:lnTo>
                    <a:pt x="1650733" y="347522"/>
                  </a:lnTo>
                  <a:lnTo>
                    <a:pt x="1737614" y="347522"/>
                  </a:lnTo>
                  <a:lnTo>
                    <a:pt x="1737614" y="260642"/>
                  </a:lnTo>
                  <a:lnTo>
                    <a:pt x="1824494" y="260642"/>
                  </a:lnTo>
                  <a:lnTo>
                    <a:pt x="1824494" y="173761"/>
                  </a:lnTo>
                  <a:lnTo>
                    <a:pt x="1824494" y="86880"/>
                  </a:lnTo>
                  <a:lnTo>
                    <a:pt x="1824494" y="0"/>
                  </a:lnTo>
                  <a:close/>
                </a:path>
                <a:path w="2519679" h="434975">
                  <a:moveTo>
                    <a:pt x="1998256" y="0"/>
                  </a:moveTo>
                  <a:lnTo>
                    <a:pt x="1911375" y="0"/>
                  </a:lnTo>
                  <a:lnTo>
                    <a:pt x="1911375" y="86880"/>
                  </a:lnTo>
                  <a:lnTo>
                    <a:pt x="1911375" y="173761"/>
                  </a:lnTo>
                  <a:lnTo>
                    <a:pt x="1911375" y="260642"/>
                  </a:lnTo>
                  <a:lnTo>
                    <a:pt x="1911375" y="347522"/>
                  </a:lnTo>
                  <a:lnTo>
                    <a:pt x="1998256" y="347522"/>
                  </a:lnTo>
                  <a:lnTo>
                    <a:pt x="1998256" y="260642"/>
                  </a:lnTo>
                  <a:lnTo>
                    <a:pt x="1998256" y="173761"/>
                  </a:lnTo>
                  <a:lnTo>
                    <a:pt x="1998256" y="86880"/>
                  </a:lnTo>
                  <a:lnTo>
                    <a:pt x="1998256" y="0"/>
                  </a:lnTo>
                  <a:close/>
                </a:path>
                <a:path w="2519679" h="434975">
                  <a:moveTo>
                    <a:pt x="2345766" y="86880"/>
                  </a:moveTo>
                  <a:lnTo>
                    <a:pt x="2085136" y="86880"/>
                  </a:lnTo>
                  <a:lnTo>
                    <a:pt x="2085136" y="173761"/>
                  </a:lnTo>
                  <a:lnTo>
                    <a:pt x="2085136" y="260642"/>
                  </a:lnTo>
                  <a:lnTo>
                    <a:pt x="2085136" y="347522"/>
                  </a:lnTo>
                  <a:lnTo>
                    <a:pt x="2345766" y="347522"/>
                  </a:lnTo>
                  <a:lnTo>
                    <a:pt x="2345766" y="260642"/>
                  </a:lnTo>
                  <a:lnTo>
                    <a:pt x="2345766" y="173761"/>
                  </a:lnTo>
                  <a:lnTo>
                    <a:pt x="2345766" y="86880"/>
                  </a:lnTo>
                  <a:close/>
                </a:path>
                <a:path w="2519679" h="434975">
                  <a:moveTo>
                    <a:pt x="2519527" y="0"/>
                  </a:moveTo>
                  <a:lnTo>
                    <a:pt x="2432647" y="0"/>
                  </a:lnTo>
                  <a:lnTo>
                    <a:pt x="2432647" y="86880"/>
                  </a:lnTo>
                  <a:lnTo>
                    <a:pt x="2432647" y="173761"/>
                  </a:lnTo>
                  <a:lnTo>
                    <a:pt x="2432647" y="260642"/>
                  </a:lnTo>
                  <a:lnTo>
                    <a:pt x="2432647" y="347522"/>
                  </a:lnTo>
                  <a:lnTo>
                    <a:pt x="2519527" y="347522"/>
                  </a:lnTo>
                  <a:lnTo>
                    <a:pt x="2519527" y="260642"/>
                  </a:lnTo>
                  <a:lnTo>
                    <a:pt x="2519527" y="173761"/>
                  </a:lnTo>
                  <a:lnTo>
                    <a:pt x="2519527" y="86880"/>
                  </a:lnTo>
                  <a:lnTo>
                    <a:pt x="2519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669386" y="7468840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4" h="0">
                  <a:moveTo>
                    <a:pt x="0" y="0"/>
                  </a:moveTo>
                  <a:lnTo>
                    <a:pt x="521282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1364430" y="7425410"/>
              <a:ext cx="608330" cy="86995"/>
            </a:xfrm>
            <a:custGeom>
              <a:avLst/>
              <a:gdLst/>
              <a:ahLst/>
              <a:cxnLst/>
              <a:rect l="l" t="t" r="r" b="b"/>
              <a:pathLst>
                <a:path w="608329" h="86995">
                  <a:moveTo>
                    <a:pt x="86880" y="0"/>
                  </a:moveTo>
                  <a:lnTo>
                    <a:pt x="0" y="0"/>
                  </a:lnTo>
                  <a:lnTo>
                    <a:pt x="0" y="86880"/>
                  </a:lnTo>
                  <a:lnTo>
                    <a:pt x="86880" y="86880"/>
                  </a:lnTo>
                  <a:lnTo>
                    <a:pt x="86880" y="0"/>
                  </a:lnTo>
                  <a:close/>
                </a:path>
                <a:path w="608329" h="86995">
                  <a:moveTo>
                    <a:pt x="608152" y="0"/>
                  </a:moveTo>
                  <a:lnTo>
                    <a:pt x="521271" y="0"/>
                  </a:lnTo>
                  <a:lnTo>
                    <a:pt x="521271" y="86880"/>
                  </a:lnTo>
                  <a:lnTo>
                    <a:pt x="608152" y="86880"/>
                  </a:lnTo>
                  <a:lnTo>
                    <a:pt x="608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453060" y="7555720"/>
              <a:ext cx="608330" cy="0"/>
            </a:xfrm>
            <a:custGeom>
              <a:avLst/>
              <a:gdLst/>
              <a:ahLst/>
              <a:cxnLst/>
              <a:rect l="l" t="t" r="r" b="b"/>
              <a:pathLst>
                <a:path w="608329" h="0">
                  <a:moveTo>
                    <a:pt x="0" y="0"/>
                  </a:moveTo>
                  <a:lnTo>
                    <a:pt x="608163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0148100" y="7512291"/>
              <a:ext cx="1129665" cy="86995"/>
            </a:xfrm>
            <a:custGeom>
              <a:avLst/>
              <a:gdLst/>
              <a:ahLst/>
              <a:cxnLst/>
              <a:rect l="l" t="t" r="r" b="b"/>
              <a:pathLst>
                <a:path w="1129665" h="86995">
                  <a:moveTo>
                    <a:pt x="86880" y="0"/>
                  </a:moveTo>
                  <a:lnTo>
                    <a:pt x="0" y="0"/>
                  </a:lnTo>
                  <a:lnTo>
                    <a:pt x="0" y="86880"/>
                  </a:lnTo>
                  <a:lnTo>
                    <a:pt x="86880" y="86880"/>
                  </a:lnTo>
                  <a:lnTo>
                    <a:pt x="86880" y="0"/>
                  </a:lnTo>
                  <a:close/>
                </a:path>
                <a:path w="1129665" h="86995">
                  <a:moveTo>
                    <a:pt x="260642" y="0"/>
                  </a:moveTo>
                  <a:lnTo>
                    <a:pt x="173761" y="0"/>
                  </a:lnTo>
                  <a:lnTo>
                    <a:pt x="173761" y="86880"/>
                  </a:lnTo>
                  <a:lnTo>
                    <a:pt x="260642" y="86880"/>
                  </a:lnTo>
                  <a:lnTo>
                    <a:pt x="260642" y="0"/>
                  </a:lnTo>
                  <a:close/>
                </a:path>
                <a:path w="1129665" h="86995">
                  <a:moveTo>
                    <a:pt x="434403" y="0"/>
                  </a:moveTo>
                  <a:lnTo>
                    <a:pt x="347522" y="0"/>
                  </a:lnTo>
                  <a:lnTo>
                    <a:pt x="347522" y="86880"/>
                  </a:lnTo>
                  <a:lnTo>
                    <a:pt x="434403" y="86880"/>
                  </a:lnTo>
                  <a:lnTo>
                    <a:pt x="434403" y="0"/>
                  </a:lnTo>
                  <a:close/>
                </a:path>
                <a:path w="1129665" h="86995">
                  <a:moveTo>
                    <a:pt x="608164" y="0"/>
                  </a:moveTo>
                  <a:lnTo>
                    <a:pt x="521284" y="0"/>
                  </a:lnTo>
                  <a:lnTo>
                    <a:pt x="521284" y="86880"/>
                  </a:lnTo>
                  <a:lnTo>
                    <a:pt x="608164" y="86880"/>
                  </a:lnTo>
                  <a:lnTo>
                    <a:pt x="608164" y="0"/>
                  </a:lnTo>
                  <a:close/>
                </a:path>
                <a:path w="1129665" h="86995">
                  <a:moveTo>
                    <a:pt x="781926" y="0"/>
                  </a:moveTo>
                  <a:lnTo>
                    <a:pt x="695045" y="0"/>
                  </a:lnTo>
                  <a:lnTo>
                    <a:pt x="695045" y="86880"/>
                  </a:lnTo>
                  <a:lnTo>
                    <a:pt x="781926" y="86880"/>
                  </a:lnTo>
                  <a:lnTo>
                    <a:pt x="781926" y="0"/>
                  </a:lnTo>
                  <a:close/>
                </a:path>
                <a:path w="1129665" h="86995">
                  <a:moveTo>
                    <a:pt x="955687" y="0"/>
                  </a:moveTo>
                  <a:lnTo>
                    <a:pt x="868807" y="0"/>
                  </a:lnTo>
                  <a:lnTo>
                    <a:pt x="868807" y="86880"/>
                  </a:lnTo>
                  <a:lnTo>
                    <a:pt x="955687" y="86880"/>
                  </a:lnTo>
                  <a:lnTo>
                    <a:pt x="955687" y="0"/>
                  </a:lnTo>
                  <a:close/>
                </a:path>
                <a:path w="1129665" h="86995">
                  <a:moveTo>
                    <a:pt x="1129449" y="0"/>
                  </a:moveTo>
                  <a:lnTo>
                    <a:pt x="1042568" y="0"/>
                  </a:lnTo>
                  <a:lnTo>
                    <a:pt x="1042568" y="86880"/>
                  </a:lnTo>
                  <a:lnTo>
                    <a:pt x="1129449" y="86880"/>
                  </a:lnTo>
                  <a:lnTo>
                    <a:pt x="1129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1364430" y="7555720"/>
              <a:ext cx="608330" cy="0"/>
            </a:xfrm>
            <a:custGeom>
              <a:avLst/>
              <a:gdLst/>
              <a:ahLst/>
              <a:cxnLst/>
              <a:rect l="l" t="t" r="r" b="b"/>
              <a:pathLst>
                <a:path w="608329" h="0">
                  <a:moveTo>
                    <a:pt x="0" y="0"/>
                  </a:moveTo>
                  <a:lnTo>
                    <a:pt x="608163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453055" y="7599171"/>
              <a:ext cx="2519680" cy="347980"/>
            </a:xfrm>
            <a:custGeom>
              <a:avLst/>
              <a:gdLst/>
              <a:ahLst/>
              <a:cxnLst/>
              <a:rect l="l" t="t" r="r" b="b"/>
              <a:pathLst>
                <a:path w="2519679" h="347979">
                  <a:moveTo>
                    <a:pt x="86880" y="86880"/>
                  </a:moveTo>
                  <a:lnTo>
                    <a:pt x="0" y="86880"/>
                  </a:lnTo>
                  <a:lnTo>
                    <a:pt x="0" y="173761"/>
                  </a:lnTo>
                  <a:lnTo>
                    <a:pt x="86880" y="173761"/>
                  </a:lnTo>
                  <a:lnTo>
                    <a:pt x="86880" y="86880"/>
                  </a:lnTo>
                  <a:close/>
                </a:path>
                <a:path w="2519679" h="347979">
                  <a:moveTo>
                    <a:pt x="173761" y="260642"/>
                  </a:moveTo>
                  <a:lnTo>
                    <a:pt x="0" y="260642"/>
                  </a:lnTo>
                  <a:lnTo>
                    <a:pt x="0" y="347522"/>
                  </a:lnTo>
                  <a:lnTo>
                    <a:pt x="173761" y="347522"/>
                  </a:lnTo>
                  <a:lnTo>
                    <a:pt x="173761" y="260642"/>
                  </a:lnTo>
                  <a:close/>
                </a:path>
                <a:path w="2519679" h="347979">
                  <a:moveTo>
                    <a:pt x="260642" y="86880"/>
                  </a:moveTo>
                  <a:lnTo>
                    <a:pt x="173761" y="86880"/>
                  </a:lnTo>
                  <a:lnTo>
                    <a:pt x="173761" y="173761"/>
                  </a:lnTo>
                  <a:lnTo>
                    <a:pt x="260642" y="173761"/>
                  </a:lnTo>
                  <a:lnTo>
                    <a:pt x="260642" y="86880"/>
                  </a:lnTo>
                  <a:close/>
                </a:path>
                <a:path w="2519679" h="347979">
                  <a:moveTo>
                    <a:pt x="434403" y="86880"/>
                  </a:moveTo>
                  <a:lnTo>
                    <a:pt x="347522" y="86880"/>
                  </a:lnTo>
                  <a:lnTo>
                    <a:pt x="347522" y="173761"/>
                  </a:lnTo>
                  <a:lnTo>
                    <a:pt x="434403" y="173761"/>
                  </a:lnTo>
                  <a:lnTo>
                    <a:pt x="434403" y="86880"/>
                  </a:lnTo>
                  <a:close/>
                </a:path>
                <a:path w="2519679" h="347979">
                  <a:moveTo>
                    <a:pt x="608164" y="260642"/>
                  </a:moveTo>
                  <a:lnTo>
                    <a:pt x="521284" y="260642"/>
                  </a:lnTo>
                  <a:lnTo>
                    <a:pt x="521284" y="173761"/>
                  </a:lnTo>
                  <a:lnTo>
                    <a:pt x="434403" y="173761"/>
                  </a:lnTo>
                  <a:lnTo>
                    <a:pt x="434403" y="260642"/>
                  </a:lnTo>
                  <a:lnTo>
                    <a:pt x="434403" y="347522"/>
                  </a:lnTo>
                  <a:lnTo>
                    <a:pt x="608164" y="347522"/>
                  </a:lnTo>
                  <a:lnTo>
                    <a:pt x="608164" y="260642"/>
                  </a:lnTo>
                  <a:close/>
                </a:path>
                <a:path w="2519679" h="347979">
                  <a:moveTo>
                    <a:pt x="608164" y="86880"/>
                  </a:moveTo>
                  <a:lnTo>
                    <a:pt x="521284" y="86880"/>
                  </a:lnTo>
                  <a:lnTo>
                    <a:pt x="521284" y="173761"/>
                  </a:lnTo>
                  <a:lnTo>
                    <a:pt x="608164" y="173761"/>
                  </a:lnTo>
                  <a:lnTo>
                    <a:pt x="608164" y="86880"/>
                  </a:lnTo>
                  <a:close/>
                </a:path>
                <a:path w="2519679" h="347979">
                  <a:moveTo>
                    <a:pt x="868807" y="0"/>
                  </a:moveTo>
                  <a:lnTo>
                    <a:pt x="781926" y="0"/>
                  </a:lnTo>
                  <a:lnTo>
                    <a:pt x="781926" y="86880"/>
                  </a:lnTo>
                  <a:lnTo>
                    <a:pt x="781926" y="173761"/>
                  </a:lnTo>
                  <a:lnTo>
                    <a:pt x="695045" y="173761"/>
                  </a:lnTo>
                  <a:lnTo>
                    <a:pt x="695045" y="260642"/>
                  </a:lnTo>
                  <a:lnTo>
                    <a:pt x="868807" y="260642"/>
                  </a:lnTo>
                  <a:lnTo>
                    <a:pt x="868807" y="173761"/>
                  </a:lnTo>
                  <a:lnTo>
                    <a:pt x="868807" y="86880"/>
                  </a:lnTo>
                  <a:lnTo>
                    <a:pt x="868807" y="0"/>
                  </a:lnTo>
                  <a:close/>
                </a:path>
                <a:path w="2519679" h="347979">
                  <a:moveTo>
                    <a:pt x="1042568" y="260642"/>
                  </a:moveTo>
                  <a:lnTo>
                    <a:pt x="868807" y="260642"/>
                  </a:lnTo>
                  <a:lnTo>
                    <a:pt x="868807" y="347522"/>
                  </a:lnTo>
                  <a:lnTo>
                    <a:pt x="1042568" y="347522"/>
                  </a:lnTo>
                  <a:lnTo>
                    <a:pt x="1042568" y="260642"/>
                  </a:lnTo>
                  <a:close/>
                </a:path>
                <a:path w="2519679" h="347979">
                  <a:moveTo>
                    <a:pt x="1042568" y="0"/>
                  </a:moveTo>
                  <a:lnTo>
                    <a:pt x="955687" y="0"/>
                  </a:lnTo>
                  <a:lnTo>
                    <a:pt x="955687" y="86880"/>
                  </a:lnTo>
                  <a:lnTo>
                    <a:pt x="955687" y="173761"/>
                  </a:lnTo>
                  <a:lnTo>
                    <a:pt x="1042568" y="173761"/>
                  </a:lnTo>
                  <a:lnTo>
                    <a:pt x="1042568" y="86880"/>
                  </a:lnTo>
                  <a:lnTo>
                    <a:pt x="1042568" y="0"/>
                  </a:lnTo>
                  <a:close/>
                </a:path>
                <a:path w="2519679" h="347979">
                  <a:moveTo>
                    <a:pt x="1216329" y="173761"/>
                  </a:moveTo>
                  <a:lnTo>
                    <a:pt x="1129449" y="173761"/>
                  </a:lnTo>
                  <a:lnTo>
                    <a:pt x="1129449" y="260642"/>
                  </a:lnTo>
                  <a:lnTo>
                    <a:pt x="1216329" y="260642"/>
                  </a:lnTo>
                  <a:lnTo>
                    <a:pt x="1216329" y="173761"/>
                  </a:lnTo>
                  <a:close/>
                </a:path>
                <a:path w="2519679" h="347979">
                  <a:moveTo>
                    <a:pt x="1390091" y="0"/>
                  </a:moveTo>
                  <a:lnTo>
                    <a:pt x="1303210" y="0"/>
                  </a:lnTo>
                  <a:lnTo>
                    <a:pt x="1303210" y="86880"/>
                  </a:lnTo>
                  <a:lnTo>
                    <a:pt x="1390091" y="86880"/>
                  </a:lnTo>
                  <a:lnTo>
                    <a:pt x="1390091" y="0"/>
                  </a:lnTo>
                  <a:close/>
                </a:path>
                <a:path w="2519679" h="347979">
                  <a:moveTo>
                    <a:pt x="1650733" y="0"/>
                  </a:moveTo>
                  <a:lnTo>
                    <a:pt x="1476971" y="0"/>
                  </a:lnTo>
                  <a:lnTo>
                    <a:pt x="1476971" y="86880"/>
                  </a:lnTo>
                  <a:lnTo>
                    <a:pt x="1390091" y="86880"/>
                  </a:lnTo>
                  <a:lnTo>
                    <a:pt x="1390091" y="173761"/>
                  </a:lnTo>
                  <a:lnTo>
                    <a:pt x="1303210" y="173761"/>
                  </a:lnTo>
                  <a:lnTo>
                    <a:pt x="1303210" y="260642"/>
                  </a:lnTo>
                  <a:lnTo>
                    <a:pt x="1476971" y="260642"/>
                  </a:lnTo>
                  <a:lnTo>
                    <a:pt x="1476971" y="173761"/>
                  </a:lnTo>
                  <a:lnTo>
                    <a:pt x="1563852" y="173761"/>
                  </a:lnTo>
                  <a:lnTo>
                    <a:pt x="1563852" y="86880"/>
                  </a:lnTo>
                  <a:lnTo>
                    <a:pt x="1650733" y="86880"/>
                  </a:lnTo>
                  <a:lnTo>
                    <a:pt x="1650733" y="0"/>
                  </a:lnTo>
                  <a:close/>
                </a:path>
                <a:path w="2519679" h="347979">
                  <a:moveTo>
                    <a:pt x="1824494" y="0"/>
                  </a:moveTo>
                  <a:lnTo>
                    <a:pt x="1737614" y="0"/>
                  </a:lnTo>
                  <a:lnTo>
                    <a:pt x="1737614" y="86880"/>
                  </a:lnTo>
                  <a:lnTo>
                    <a:pt x="1650733" y="86880"/>
                  </a:lnTo>
                  <a:lnTo>
                    <a:pt x="1650733" y="173761"/>
                  </a:lnTo>
                  <a:lnTo>
                    <a:pt x="1737614" y="173761"/>
                  </a:lnTo>
                  <a:lnTo>
                    <a:pt x="1737614" y="260642"/>
                  </a:lnTo>
                  <a:lnTo>
                    <a:pt x="1824494" y="260642"/>
                  </a:lnTo>
                  <a:lnTo>
                    <a:pt x="1824494" y="173761"/>
                  </a:lnTo>
                  <a:lnTo>
                    <a:pt x="1824494" y="86880"/>
                  </a:lnTo>
                  <a:lnTo>
                    <a:pt x="1824494" y="0"/>
                  </a:lnTo>
                  <a:close/>
                </a:path>
                <a:path w="2519679" h="347979">
                  <a:moveTo>
                    <a:pt x="1998256" y="173761"/>
                  </a:moveTo>
                  <a:lnTo>
                    <a:pt x="1911375" y="173761"/>
                  </a:lnTo>
                  <a:lnTo>
                    <a:pt x="1911375" y="260642"/>
                  </a:lnTo>
                  <a:lnTo>
                    <a:pt x="1998256" y="260642"/>
                  </a:lnTo>
                  <a:lnTo>
                    <a:pt x="1998256" y="173761"/>
                  </a:lnTo>
                  <a:close/>
                </a:path>
                <a:path w="2519679" h="347979">
                  <a:moveTo>
                    <a:pt x="2172004" y="86880"/>
                  </a:moveTo>
                  <a:lnTo>
                    <a:pt x="2085136" y="86880"/>
                  </a:lnTo>
                  <a:lnTo>
                    <a:pt x="2085136" y="173761"/>
                  </a:lnTo>
                  <a:lnTo>
                    <a:pt x="2172004" y="173761"/>
                  </a:lnTo>
                  <a:lnTo>
                    <a:pt x="2172004" y="86880"/>
                  </a:lnTo>
                  <a:close/>
                </a:path>
                <a:path w="2519679" h="347979">
                  <a:moveTo>
                    <a:pt x="2258885" y="173761"/>
                  </a:moveTo>
                  <a:lnTo>
                    <a:pt x="2172004" y="173761"/>
                  </a:lnTo>
                  <a:lnTo>
                    <a:pt x="2172004" y="260642"/>
                  </a:lnTo>
                  <a:lnTo>
                    <a:pt x="2258885" y="260642"/>
                  </a:lnTo>
                  <a:lnTo>
                    <a:pt x="2258885" y="173761"/>
                  </a:lnTo>
                  <a:close/>
                </a:path>
                <a:path w="2519679" h="347979">
                  <a:moveTo>
                    <a:pt x="2432647" y="86880"/>
                  </a:moveTo>
                  <a:lnTo>
                    <a:pt x="2345766" y="86880"/>
                  </a:lnTo>
                  <a:lnTo>
                    <a:pt x="2345766" y="173761"/>
                  </a:lnTo>
                  <a:lnTo>
                    <a:pt x="2432647" y="173761"/>
                  </a:lnTo>
                  <a:lnTo>
                    <a:pt x="2432647" y="86880"/>
                  </a:lnTo>
                  <a:close/>
                </a:path>
                <a:path w="2519679" h="347979">
                  <a:moveTo>
                    <a:pt x="2519527" y="173761"/>
                  </a:moveTo>
                  <a:lnTo>
                    <a:pt x="2432647" y="173761"/>
                  </a:lnTo>
                  <a:lnTo>
                    <a:pt x="2432647" y="260642"/>
                  </a:lnTo>
                  <a:lnTo>
                    <a:pt x="2519527" y="260642"/>
                  </a:lnTo>
                  <a:lnTo>
                    <a:pt x="2519527" y="173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669386" y="7903242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641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1277550" y="7859813"/>
              <a:ext cx="347980" cy="86995"/>
            </a:xfrm>
            <a:custGeom>
              <a:avLst/>
              <a:gdLst/>
              <a:ahLst/>
              <a:cxnLst/>
              <a:rect l="l" t="t" r="r" b="b"/>
              <a:pathLst>
                <a:path w="347979" h="86995">
                  <a:moveTo>
                    <a:pt x="173761" y="0"/>
                  </a:moveTo>
                  <a:lnTo>
                    <a:pt x="0" y="0"/>
                  </a:lnTo>
                  <a:lnTo>
                    <a:pt x="0" y="86880"/>
                  </a:lnTo>
                  <a:lnTo>
                    <a:pt x="173761" y="86880"/>
                  </a:lnTo>
                  <a:lnTo>
                    <a:pt x="173761" y="0"/>
                  </a:lnTo>
                  <a:close/>
                </a:path>
                <a:path w="347979" h="86995">
                  <a:moveTo>
                    <a:pt x="347510" y="0"/>
                  </a:moveTo>
                  <a:lnTo>
                    <a:pt x="260642" y="0"/>
                  </a:lnTo>
                  <a:lnTo>
                    <a:pt x="260642" y="86880"/>
                  </a:lnTo>
                  <a:lnTo>
                    <a:pt x="347510" y="86880"/>
                  </a:lnTo>
                  <a:lnTo>
                    <a:pt x="347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234984" y="7903242"/>
              <a:ext cx="1737995" cy="86995"/>
            </a:xfrm>
            <a:custGeom>
              <a:avLst/>
              <a:gdLst/>
              <a:ahLst/>
              <a:cxnLst/>
              <a:rect l="l" t="t" r="r" b="b"/>
              <a:pathLst>
                <a:path w="1737995" h="86995">
                  <a:moveTo>
                    <a:pt x="1476967" y="0"/>
                  </a:moveTo>
                  <a:lnTo>
                    <a:pt x="1737609" y="0"/>
                  </a:lnTo>
                </a:path>
                <a:path w="1737995" h="86995">
                  <a:moveTo>
                    <a:pt x="0" y="86880"/>
                  </a:moveTo>
                  <a:lnTo>
                    <a:pt x="521282" y="86880"/>
                  </a:lnTo>
                </a:path>
                <a:path w="1737995" h="86995">
                  <a:moveTo>
                    <a:pt x="608163" y="86880"/>
                  </a:moveTo>
                  <a:lnTo>
                    <a:pt x="955685" y="8688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713697" y="7946694"/>
              <a:ext cx="2172335" cy="173990"/>
            </a:xfrm>
            <a:custGeom>
              <a:avLst/>
              <a:gdLst/>
              <a:ahLst/>
              <a:cxnLst/>
              <a:rect l="l" t="t" r="r" b="b"/>
              <a:pathLst>
                <a:path w="2172334" h="173990">
                  <a:moveTo>
                    <a:pt x="173761" y="86880"/>
                  </a:moveTo>
                  <a:lnTo>
                    <a:pt x="0" y="86880"/>
                  </a:lnTo>
                  <a:lnTo>
                    <a:pt x="0" y="173761"/>
                  </a:lnTo>
                  <a:lnTo>
                    <a:pt x="173761" y="173761"/>
                  </a:lnTo>
                  <a:lnTo>
                    <a:pt x="173761" y="86880"/>
                  </a:lnTo>
                  <a:close/>
                </a:path>
                <a:path w="2172334" h="173990">
                  <a:moveTo>
                    <a:pt x="1911362" y="0"/>
                  </a:moveTo>
                  <a:lnTo>
                    <a:pt x="1737614" y="0"/>
                  </a:lnTo>
                  <a:lnTo>
                    <a:pt x="1737614" y="86880"/>
                  </a:lnTo>
                  <a:lnTo>
                    <a:pt x="1911362" y="86880"/>
                  </a:lnTo>
                  <a:lnTo>
                    <a:pt x="1911362" y="0"/>
                  </a:lnTo>
                  <a:close/>
                </a:path>
                <a:path w="2172334" h="173990">
                  <a:moveTo>
                    <a:pt x="2172004" y="0"/>
                  </a:moveTo>
                  <a:lnTo>
                    <a:pt x="2085124" y="0"/>
                  </a:lnTo>
                  <a:lnTo>
                    <a:pt x="2085124" y="86880"/>
                  </a:lnTo>
                  <a:lnTo>
                    <a:pt x="2172004" y="86880"/>
                  </a:lnTo>
                  <a:lnTo>
                    <a:pt x="217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974343" y="8077003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641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669384" y="8033575"/>
              <a:ext cx="347980" cy="86995"/>
            </a:xfrm>
            <a:custGeom>
              <a:avLst/>
              <a:gdLst/>
              <a:ahLst/>
              <a:cxnLst/>
              <a:rect l="l" t="t" r="r" b="b"/>
              <a:pathLst>
                <a:path w="347979" h="86995">
                  <a:moveTo>
                    <a:pt x="173761" y="0"/>
                  </a:moveTo>
                  <a:lnTo>
                    <a:pt x="0" y="0"/>
                  </a:lnTo>
                  <a:lnTo>
                    <a:pt x="0" y="86880"/>
                  </a:lnTo>
                  <a:lnTo>
                    <a:pt x="173761" y="86880"/>
                  </a:lnTo>
                  <a:lnTo>
                    <a:pt x="173761" y="0"/>
                  </a:lnTo>
                  <a:close/>
                </a:path>
                <a:path w="347979" h="86995">
                  <a:moveTo>
                    <a:pt x="347522" y="0"/>
                  </a:moveTo>
                  <a:lnTo>
                    <a:pt x="260642" y="0"/>
                  </a:lnTo>
                  <a:lnTo>
                    <a:pt x="260642" y="86880"/>
                  </a:lnTo>
                  <a:lnTo>
                    <a:pt x="347522" y="86880"/>
                  </a:lnTo>
                  <a:lnTo>
                    <a:pt x="347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1190669" y="8077003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641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9453055" y="8033575"/>
              <a:ext cx="2519680" cy="173990"/>
            </a:xfrm>
            <a:custGeom>
              <a:avLst/>
              <a:gdLst/>
              <a:ahLst/>
              <a:cxnLst/>
              <a:rect l="l" t="t" r="r" b="b"/>
              <a:pathLst>
                <a:path w="2519679" h="173990">
                  <a:moveTo>
                    <a:pt x="173761" y="86880"/>
                  </a:moveTo>
                  <a:lnTo>
                    <a:pt x="0" y="86880"/>
                  </a:lnTo>
                  <a:lnTo>
                    <a:pt x="0" y="173748"/>
                  </a:lnTo>
                  <a:lnTo>
                    <a:pt x="173761" y="173748"/>
                  </a:lnTo>
                  <a:lnTo>
                    <a:pt x="173761" y="86880"/>
                  </a:lnTo>
                  <a:close/>
                </a:path>
                <a:path w="2519679" h="173990">
                  <a:moveTo>
                    <a:pt x="2258885" y="0"/>
                  </a:moveTo>
                  <a:lnTo>
                    <a:pt x="2172004" y="0"/>
                  </a:lnTo>
                  <a:lnTo>
                    <a:pt x="2172004" y="86880"/>
                  </a:lnTo>
                  <a:lnTo>
                    <a:pt x="2258885" y="86880"/>
                  </a:lnTo>
                  <a:lnTo>
                    <a:pt x="2258885" y="0"/>
                  </a:lnTo>
                  <a:close/>
                </a:path>
                <a:path w="2519679" h="173990">
                  <a:moveTo>
                    <a:pt x="2519527" y="0"/>
                  </a:moveTo>
                  <a:lnTo>
                    <a:pt x="2345766" y="0"/>
                  </a:lnTo>
                  <a:lnTo>
                    <a:pt x="2345766" y="86880"/>
                  </a:lnTo>
                  <a:lnTo>
                    <a:pt x="2519527" y="86880"/>
                  </a:lnTo>
                  <a:lnTo>
                    <a:pt x="2519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9713701" y="8163883"/>
              <a:ext cx="695325" cy="0"/>
            </a:xfrm>
            <a:custGeom>
              <a:avLst/>
              <a:gdLst/>
              <a:ahLst/>
              <a:cxnLst/>
              <a:rect l="l" t="t" r="r" b="b"/>
              <a:pathLst>
                <a:path w="695325" h="0">
                  <a:moveTo>
                    <a:pt x="0" y="0"/>
                  </a:moveTo>
                  <a:lnTo>
                    <a:pt x="260641" y="0"/>
                  </a:lnTo>
                </a:path>
                <a:path w="695325" h="0">
                  <a:moveTo>
                    <a:pt x="347521" y="0"/>
                  </a:moveTo>
                  <a:lnTo>
                    <a:pt x="695043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0495623" y="8120455"/>
              <a:ext cx="521334" cy="86995"/>
            </a:xfrm>
            <a:custGeom>
              <a:avLst/>
              <a:gdLst/>
              <a:ahLst/>
              <a:cxnLst/>
              <a:rect l="l" t="t" r="r" b="b"/>
              <a:pathLst>
                <a:path w="521334" h="86995">
                  <a:moveTo>
                    <a:pt x="86880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6880" y="86868"/>
                  </a:lnTo>
                  <a:lnTo>
                    <a:pt x="86880" y="0"/>
                  </a:lnTo>
                  <a:close/>
                </a:path>
                <a:path w="521334" h="86995">
                  <a:moveTo>
                    <a:pt x="347522" y="0"/>
                  </a:moveTo>
                  <a:lnTo>
                    <a:pt x="173761" y="0"/>
                  </a:lnTo>
                  <a:lnTo>
                    <a:pt x="173761" y="86868"/>
                  </a:lnTo>
                  <a:lnTo>
                    <a:pt x="347522" y="86868"/>
                  </a:lnTo>
                  <a:lnTo>
                    <a:pt x="347522" y="0"/>
                  </a:lnTo>
                  <a:close/>
                </a:path>
                <a:path w="521334" h="86995">
                  <a:moveTo>
                    <a:pt x="521284" y="0"/>
                  </a:moveTo>
                  <a:lnTo>
                    <a:pt x="434403" y="0"/>
                  </a:lnTo>
                  <a:lnTo>
                    <a:pt x="434403" y="86868"/>
                  </a:lnTo>
                  <a:lnTo>
                    <a:pt x="521284" y="86868"/>
                  </a:lnTo>
                  <a:lnTo>
                    <a:pt x="521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1103789" y="8163883"/>
              <a:ext cx="347980" cy="0"/>
            </a:xfrm>
            <a:custGeom>
              <a:avLst/>
              <a:gdLst/>
              <a:ahLst/>
              <a:cxnLst/>
              <a:rect l="l" t="t" r="r" b="b"/>
              <a:pathLst>
                <a:path w="347979" h="0">
                  <a:moveTo>
                    <a:pt x="0" y="0"/>
                  </a:moveTo>
                  <a:lnTo>
                    <a:pt x="347521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453055" y="8120455"/>
              <a:ext cx="2519680" cy="173990"/>
            </a:xfrm>
            <a:custGeom>
              <a:avLst/>
              <a:gdLst/>
              <a:ahLst/>
              <a:cxnLst/>
              <a:rect l="l" t="t" r="r" b="b"/>
              <a:pathLst>
                <a:path w="2519679" h="173990">
                  <a:moveTo>
                    <a:pt x="86880" y="86868"/>
                  </a:moveTo>
                  <a:lnTo>
                    <a:pt x="0" y="86868"/>
                  </a:lnTo>
                  <a:lnTo>
                    <a:pt x="0" y="173748"/>
                  </a:lnTo>
                  <a:lnTo>
                    <a:pt x="86880" y="173748"/>
                  </a:lnTo>
                  <a:lnTo>
                    <a:pt x="86880" y="86868"/>
                  </a:lnTo>
                  <a:close/>
                </a:path>
                <a:path w="2519679" h="173990">
                  <a:moveTo>
                    <a:pt x="434403" y="86868"/>
                  </a:moveTo>
                  <a:lnTo>
                    <a:pt x="347522" y="86868"/>
                  </a:lnTo>
                  <a:lnTo>
                    <a:pt x="347522" y="173748"/>
                  </a:lnTo>
                  <a:lnTo>
                    <a:pt x="434403" y="173748"/>
                  </a:lnTo>
                  <a:lnTo>
                    <a:pt x="434403" y="86868"/>
                  </a:lnTo>
                  <a:close/>
                </a:path>
                <a:path w="2519679" h="173990">
                  <a:moveTo>
                    <a:pt x="2258885" y="0"/>
                  </a:moveTo>
                  <a:lnTo>
                    <a:pt x="2172004" y="0"/>
                  </a:lnTo>
                  <a:lnTo>
                    <a:pt x="2172004" y="86868"/>
                  </a:lnTo>
                  <a:lnTo>
                    <a:pt x="2258885" y="86868"/>
                  </a:lnTo>
                  <a:lnTo>
                    <a:pt x="2258885" y="0"/>
                  </a:lnTo>
                  <a:close/>
                </a:path>
                <a:path w="2519679" h="173990">
                  <a:moveTo>
                    <a:pt x="2519527" y="0"/>
                  </a:moveTo>
                  <a:lnTo>
                    <a:pt x="2432647" y="0"/>
                  </a:lnTo>
                  <a:lnTo>
                    <a:pt x="2432647" y="86868"/>
                  </a:lnTo>
                  <a:lnTo>
                    <a:pt x="2519527" y="86868"/>
                  </a:lnTo>
                  <a:lnTo>
                    <a:pt x="2519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974343" y="8250764"/>
              <a:ext cx="347980" cy="0"/>
            </a:xfrm>
            <a:custGeom>
              <a:avLst/>
              <a:gdLst/>
              <a:ahLst/>
              <a:cxnLst/>
              <a:rect l="l" t="t" r="r" b="b"/>
              <a:pathLst>
                <a:path w="347979" h="0">
                  <a:moveTo>
                    <a:pt x="0" y="0"/>
                  </a:moveTo>
                  <a:lnTo>
                    <a:pt x="347521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9626816" y="8207324"/>
              <a:ext cx="2346325" cy="173990"/>
            </a:xfrm>
            <a:custGeom>
              <a:avLst/>
              <a:gdLst/>
              <a:ahLst/>
              <a:cxnLst/>
              <a:rect l="l" t="t" r="r" b="b"/>
              <a:pathLst>
                <a:path w="2346325" h="173990">
                  <a:moveTo>
                    <a:pt x="86880" y="86880"/>
                  </a:moveTo>
                  <a:lnTo>
                    <a:pt x="0" y="86880"/>
                  </a:lnTo>
                  <a:lnTo>
                    <a:pt x="0" y="173761"/>
                  </a:lnTo>
                  <a:lnTo>
                    <a:pt x="86880" y="173761"/>
                  </a:lnTo>
                  <a:lnTo>
                    <a:pt x="86880" y="86880"/>
                  </a:lnTo>
                  <a:close/>
                </a:path>
                <a:path w="2346325" h="173990">
                  <a:moveTo>
                    <a:pt x="260642" y="86880"/>
                  </a:moveTo>
                  <a:lnTo>
                    <a:pt x="173761" y="86880"/>
                  </a:lnTo>
                  <a:lnTo>
                    <a:pt x="173761" y="173761"/>
                  </a:lnTo>
                  <a:lnTo>
                    <a:pt x="260642" y="173761"/>
                  </a:lnTo>
                  <a:lnTo>
                    <a:pt x="260642" y="86880"/>
                  </a:lnTo>
                  <a:close/>
                </a:path>
                <a:path w="2346325" h="173990">
                  <a:moveTo>
                    <a:pt x="695045" y="86880"/>
                  </a:moveTo>
                  <a:lnTo>
                    <a:pt x="521284" y="86880"/>
                  </a:lnTo>
                  <a:lnTo>
                    <a:pt x="521284" y="173761"/>
                  </a:lnTo>
                  <a:lnTo>
                    <a:pt x="695045" y="173761"/>
                  </a:lnTo>
                  <a:lnTo>
                    <a:pt x="695045" y="86880"/>
                  </a:lnTo>
                  <a:close/>
                </a:path>
                <a:path w="2346325" h="173990">
                  <a:moveTo>
                    <a:pt x="1042568" y="0"/>
                  </a:moveTo>
                  <a:lnTo>
                    <a:pt x="868807" y="0"/>
                  </a:lnTo>
                  <a:lnTo>
                    <a:pt x="868807" y="86880"/>
                  </a:lnTo>
                  <a:lnTo>
                    <a:pt x="781926" y="86880"/>
                  </a:lnTo>
                  <a:lnTo>
                    <a:pt x="781926" y="173761"/>
                  </a:lnTo>
                  <a:lnTo>
                    <a:pt x="955687" y="173761"/>
                  </a:lnTo>
                  <a:lnTo>
                    <a:pt x="955687" y="86880"/>
                  </a:lnTo>
                  <a:lnTo>
                    <a:pt x="1042568" y="86880"/>
                  </a:lnTo>
                  <a:lnTo>
                    <a:pt x="1042568" y="0"/>
                  </a:lnTo>
                  <a:close/>
                </a:path>
                <a:path w="2346325" h="173990">
                  <a:moveTo>
                    <a:pt x="1216329" y="86880"/>
                  </a:moveTo>
                  <a:lnTo>
                    <a:pt x="1129449" y="86880"/>
                  </a:lnTo>
                  <a:lnTo>
                    <a:pt x="1129449" y="173761"/>
                  </a:lnTo>
                  <a:lnTo>
                    <a:pt x="1216329" y="173761"/>
                  </a:lnTo>
                  <a:lnTo>
                    <a:pt x="1216329" y="86880"/>
                  </a:lnTo>
                  <a:close/>
                </a:path>
                <a:path w="2346325" h="173990">
                  <a:moveTo>
                    <a:pt x="1476971" y="0"/>
                  </a:moveTo>
                  <a:lnTo>
                    <a:pt x="1390091" y="0"/>
                  </a:lnTo>
                  <a:lnTo>
                    <a:pt x="1390091" y="86880"/>
                  </a:lnTo>
                  <a:lnTo>
                    <a:pt x="1303210" y="86880"/>
                  </a:lnTo>
                  <a:lnTo>
                    <a:pt x="1303210" y="173761"/>
                  </a:lnTo>
                  <a:lnTo>
                    <a:pt x="1476971" y="173761"/>
                  </a:lnTo>
                  <a:lnTo>
                    <a:pt x="1476971" y="86880"/>
                  </a:lnTo>
                  <a:lnTo>
                    <a:pt x="1476971" y="0"/>
                  </a:lnTo>
                  <a:close/>
                </a:path>
                <a:path w="2346325" h="173990">
                  <a:moveTo>
                    <a:pt x="1824494" y="0"/>
                  </a:moveTo>
                  <a:lnTo>
                    <a:pt x="1737614" y="0"/>
                  </a:lnTo>
                  <a:lnTo>
                    <a:pt x="1737614" y="86880"/>
                  </a:lnTo>
                  <a:lnTo>
                    <a:pt x="1824494" y="86880"/>
                  </a:lnTo>
                  <a:lnTo>
                    <a:pt x="1824494" y="0"/>
                  </a:lnTo>
                  <a:close/>
                </a:path>
                <a:path w="2346325" h="173990">
                  <a:moveTo>
                    <a:pt x="2085124" y="0"/>
                  </a:moveTo>
                  <a:lnTo>
                    <a:pt x="1911375" y="0"/>
                  </a:lnTo>
                  <a:lnTo>
                    <a:pt x="1911375" y="86880"/>
                  </a:lnTo>
                  <a:lnTo>
                    <a:pt x="2085124" y="86880"/>
                  </a:lnTo>
                  <a:lnTo>
                    <a:pt x="2085124" y="0"/>
                  </a:lnTo>
                  <a:close/>
                </a:path>
                <a:path w="2346325" h="173990">
                  <a:moveTo>
                    <a:pt x="2345766" y="0"/>
                  </a:moveTo>
                  <a:lnTo>
                    <a:pt x="2172004" y="0"/>
                  </a:lnTo>
                  <a:lnTo>
                    <a:pt x="2172004" y="86880"/>
                  </a:lnTo>
                  <a:lnTo>
                    <a:pt x="2345766" y="86880"/>
                  </a:lnTo>
                  <a:lnTo>
                    <a:pt x="2345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1190669" y="8337644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641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453055" y="8294204"/>
              <a:ext cx="2519680" cy="260985"/>
            </a:xfrm>
            <a:custGeom>
              <a:avLst/>
              <a:gdLst/>
              <a:ahLst/>
              <a:cxnLst/>
              <a:rect l="l" t="t" r="r" b="b"/>
              <a:pathLst>
                <a:path w="2519679" h="260984">
                  <a:moveTo>
                    <a:pt x="173761" y="86880"/>
                  </a:moveTo>
                  <a:lnTo>
                    <a:pt x="0" y="86880"/>
                  </a:lnTo>
                  <a:lnTo>
                    <a:pt x="0" y="173761"/>
                  </a:lnTo>
                  <a:lnTo>
                    <a:pt x="173761" y="173761"/>
                  </a:lnTo>
                  <a:lnTo>
                    <a:pt x="173761" y="86880"/>
                  </a:lnTo>
                  <a:close/>
                </a:path>
                <a:path w="2519679" h="260984">
                  <a:moveTo>
                    <a:pt x="347522" y="86880"/>
                  </a:moveTo>
                  <a:lnTo>
                    <a:pt x="260642" y="86880"/>
                  </a:lnTo>
                  <a:lnTo>
                    <a:pt x="260642" y="173761"/>
                  </a:lnTo>
                  <a:lnTo>
                    <a:pt x="347522" y="173761"/>
                  </a:lnTo>
                  <a:lnTo>
                    <a:pt x="347522" y="86880"/>
                  </a:lnTo>
                  <a:close/>
                </a:path>
                <a:path w="2519679" h="260984">
                  <a:moveTo>
                    <a:pt x="434403" y="173761"/>
                  </a:moveTo>
                  <a:lnTo>
                    <a:pt x="347522" y="173761"/>
                  </a:lnTo>
                  <a:lnTo>
                    <a:pt x="347522" y="260642"/>
                  </a:lnTo>
                  <a:lnTo>
                    <a:pt x="434403" y="260642"/>
                  </a:lnTo>
                  <a:lnTo>
                    <a:pt x="434403" y="173761"/>
                  </a:lnTo>
                  <a:close/>
                </a:path>
                <a:path w="2519679" h="260984">
                  <a:moveTo>
                    <a:pt x="608164" y="86880"/>
                  </a:moveTo>
                  <a:lnTo>
                    <a:pt x="521284" y="86880"/>
                  </a:lnTo>
                  <a:lnTo>
                    <a:pt x="521284" y="173761"/>
                  </a:lnTo>
                  <a:lnTo>
                    <a:pt x="608164" y="173761"/>
                  </a:lnTo>
                  <a:lnTo>
                    <a:pt x="608164" y="86880"/>
                  </a:lnTo>
                  <a:close/>
                </a:path>
                <a:path w="2519679" h="260984">
                  <a:moveTo>
                    <a:pt x="955687" y="86880"/>
                  </a:moveTo>
                  <a:lnTo>
                    <a:pt x="868807" y="86880"/>
                  </a:lnTo>
                  <a:lnTo>
                    <a:pt x="868807" y="173761"/>
                  </a:lnTo>
                  <a:lnTo>
                    <a:pt x="955687" y="173761"/>
                  </a:lnTo>
                  <a:lnTo>
                    <a:pt x="955687" y="86880"/>
                  </a:lnTo>
                  <a:close/>
                </a:path>
                <a:path w="2519679" h="260984">
                  <a:moveTo>
                    <a:pt x="1563852" y="86880"/>
                  </a:moveTo>
                  <a:lnTo>
                    <a:pt x="1390091" y="86880"/>
                  </a:lnTo>
                  <a:lnTo>
                    <a:pt x="1390091" y="173761"/>
                  </a:lnTo>
                  <a:lnTo>
                    <a:pt x="1563852" y="173761"/>
                  </a:lnTo>
                  <a:lnTo>
                    <a:pt x="1563852" y="86880"/>
                  </a:lnTo>
                  <a:close/>
                </a:path>
                <a:path w="2519679" h="260984">
                  <a:moveTo>
                    <a:pt x="1824494" y="86880"/>
                  </a:moveTo>
                  <a:lnTo>
                    <a:pt x="1650733" y="86880"/>
                  </a:lnTo>
                  <a:lnTo>
                    <a:pt x="1650733" y="173761"/>
                  </a:lnTo>
                  <a:lnTo>
                    <a:pt x="1824494" y="173761"/>
                  </a:lnTo>
                  <a:lnTo>
                    <a:pt x="1824494" y="86880"/>
                  </a:lnTo>
                  <a:close/>
                </a:path>
                <a:path w="2519679" h="260984">
                  <a:moveTo>
                    <a:pt x="2085136" y="86880"/>
                  </a:moveTo>
                  <a:lnTo>
                    <a:pt x="1911375" y="86880"/>
                  </a:lnTo>
                  <a:lnTo>
                    <a:pt x="1911375" y="173761"/>
                  </a:lnTo>
                  <a:lnTo>
                    <a:pt x="2085136" y="173761"/>
                  </a:lnTo>
                  <a:lnTo>
                    <a:pt x="2085136" y="86880"/>
                  </a:lnTo>
                  <a:close/>
                </a:path>
                <a:path w="2519679" h="260984">
                  <a:moveTo>
                    <a:pt x="2258885" y="0"/>
                  </a:moveTo>
                  <a:lnTo>
                    <a:pt x="2172004" y="0"/>
                  </a:lnTo>
                  <a:lnTo>
                    <a:pt x="2172004" y="86880"/>
                  </a:lnTo>
                  <a:lnTo>
                    <a:pt x="2172004" y="173761"/>
                  </a:lnTo>
                  <a:lnTo>
                    <a:pt x="2258885" y="173761"/>
                  </a:lnTo>
                  <a:lnTo>
                    <a:pt x="2258885" y="86880"/>
                  </a:lnTo>
                  <a:lnTo>
                    <a:pt x="2258885" y="0"/>
                  </a:lnTo>
                  <a:close/>
                </a:path>
                <a:path w="2519679" h="260984">
                  <a:moveTo>
                    <a:pt x="2519527" y="86880"/>
                  </a:moveTo>
                  <a:lnTo>
                    <a:pt x="2432647" y="86880"/>
                  </a:lnTo>
                  <a:lnTo>
                    <a:pt x="2432647" y="0"/>
                  </a:lnTo>
                  <a:lnTo>
                    <a:pt x="2345766" y="0"/>
                  </a:lnTo>
                  <a:lnTo>
                    <a:pt x="2345766" y="86880"/>
                  </a:lnTo>
                  <a:lnTo>
                    <a:pt x="2345766" y="173761"/>
                  </a:lnTo>
                  <a:lnTo>
                    <a:pt x="2519527" y="173761"/>
                  </a:lnTo>
                  <a:lnTo>
                    <a:pt x="2519527" y="86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0061223" y="8511405"/>
              <a:ext cx="608330" cy="0"/>
            </a:xfrm>
            <a:custGeom>
              <a:avLst/>
              <a:gdLst/>
              <a:ahLst/>
              <a:cxnLst/>
              <a:rect l="l" t="t" r="r" b="b"/>
              <a:pathLst>
                <a:path w="608329" h="0">
                  <a:moveTo>
                    <a:pt x="0" y="0"/>
                  </a:moveTo>
                  <a:lnTo>
                    <a:pt x="260641" y="0"/>
                  </a:lnTo>
                </a:path>
                <a:path w="608329" h="0">
                  <a:moveTo>
                    <a:pt x="347521" y="0"/>
                  </a:moveTo>
                  <a:lnTo>
                    <a:pt x="608163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9453055" y="8467966"/>
              <a:ext cx="2519680" cy="173990"/>
            </a:xfrm>
            <a:custGeom>
              <a:avLst/>
              <a:gdLst/>
              <a:ahLst/>
              <a:cxnLst/>
              <a:rect l="l" t="t" r="r" b="b"/>
              <a:pathLst>
                <a:path w="2519679" h="173990">
                  <a:moveTo>
                    <a:pt x="86880" y="86880"/>
                  </a:moveTo>
                  <a:lnTo>
                    <a:pt x="0" y="86880"/>
                  </a:lnTo>
                  <a:lnTo>
                    <a:pt x="0" y="173761"/>
                  </a:lnTo>
                  <a:lnTo>
                    <a:pt x="86880" y="173761"/>
                  </a:lnTo>
                  <a:lnTo>
                    <a:pt x="86880" y="86880"/>
                  </a:lnTo>
                  <a:close/>
                </a:path>
                <a:path w="2519679" h="173990">
                  <a:moveTo>
                    <a:pt x="260642" y="86880"/>
                  </a:moveTo>
                  <a:lnTo>
                    <a:pt x="173761" y="86880"/>
                  </a:lnTo>
                  <a:lnTo>
                    <a:pt x="173761" y="173761"/>
                  </a:lnTo>
                  <a:lnTo>
                    <a:pt x="260642" y="173761"/>
                  </a:lnTo>
                  <a:lnTo>
                    <a:pt x="260642" y="86880"/>
                  </a:lnTo>
                  <a:close/>
                </a:path>
                <a:path w="2519679" h="173990">
                  <a:moveTo>
                    <a:pt x="608164" y="86880"/>
                  </a:moveTo>
                  <a:lnTo>
                    <a:pt x="521284" y="86880"/>
                  </a:lnTo>
                  <a:lnTo>
                    <a:pt x="521284" y="173761"/>
                  </a:lnTo>
                  <a:lnTo>
                    <a:pt x="608164" y="173761"/>
                  </a:lnTo>
                  <a:lnTo>
                    <a:pt x="608164" y="86880"/>
                  </a:lnTo>
                  <a:close/>
                </a:path>
                <a:path w="2519679" h="173990">
                  <a:moveTo>
                    <a:pt x="955687" y="86880"/>
                  </a:moveTo>
                  <a:lnTo>
                    <a:pt x="781926" y="86880"/>
                  </a:lnTo>
                  <a:lnTo>
                    <a:pt x="781926" y="173761"/>
                  </a:lnTo>
                  <a:lnTo>
                    <a:pt x="955687" y="173761"/>
                  </a:lnTo>
                  <a:lnTo>
                    <a:pt x="955687" y="86880"/>
                  </a:lnTo>
                  <a:close/>
                </a:path>
                <a:path w="2519679" h="173990">
                  <a:moveTo>
                    <a:pt x="1129449" y="86880"/>
                  </a:moveTo>
                  <a:lnTo>
                    <a:pt x="1042568" y="86880"/>
                  </a:lnTo>
                  <a:lnTo>
                    <a:pt x="1042568" y="173761"/>
                  </a:lnTo>
                  <a:lnTo>
                    <a:pt x="1129449" y="173761"/>
                  </a:lnTo>
                  <a:lnTo>
                    <a:pt x="1129449" y="86880"/>
                  </a:lnTo>
                  <a:close/>
                </a:path>
                <a:path w="2519679" h="173990">
                  <a:moveTo>
                    <a:pt x="1476971" y="0"/>
                  </a:moveTo>
                  <a:lnTo>
                    <a:pt x="1303210" y="0"/>
                  </a:lnTo>
                  <a:lnTo>
                    <a:pt x="1303210" y="86880"/>
                  </a:lnTo>
                  <a:lnTo>
                    <a:pt x="1476971" y="86880"/>
                  </a:lnTo>
                  <a:lnTo>
                    <a:pt x="1476971" y="0"/>
                  </a:lnTo>
                  <a:close/>
                </a:path>
                <a:path w="2519679" h="173990">
                  <a:moveTo>
                    <a:pt x="1998256" y="0"/>
                  </a:moveTo>
                  <a:lnTo>
                    <a:pt x="1824494" y="0"/>
                  </a:lnTo>
                  <a:lnTo>
                    <a:pt x="1824494" y="86880"/>
                  </a:lnTo>
                  <a:lnTo>
                    <a:pt x="1998256" y="86880"/>
                  </a:lnTo>
                  <a:lnTo>
                    <a:pt x="1998256" y="0"/>
                  </a:lnTo>
                  <a:close/>
                </a:path>
                <a:path w="2519679" h="173990">
                  <a:moveTo>
                    <a:pt x="2345766" y="0"/>
                  </a:moveTo>
                  <a:lnTo>
                    <a:pt x="2172004" y="0"/>
                  </a:lnTo>
                  <a:lnTo>
                    <a:pt x="2172004" y="86880"/>
                  </a:lnTo>
                  <a:lnTo>
                    <a:pt x="2345766" y="86880"/>
                  </a:lnTo>
                  <a:lnTo>
                    <a:pt x="2345766" y="0"/>
                  </a:lnTo>
                  <a:close/>
                </a:path>
                <a:path w="2519679" h="173990">
                  <a:moveTo>
                    <a:pt x="2519527" y="0"/>
                  </a:moveTo>
                  <a:lnTo>
                    <a:pt x="2432647" y="0"/>
                  </a:lnTo>
                  <a:lnTo>
                    <a:pt x="2432647" y="86880"/>
                  </a:lnTo>
                  <a:lnTo>
                    <a:pt x="2519527" y="86880"/>
                  </a:lnTo>
                  <a:lnTo>
                    <a:pt x="2519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0669386" y="8598286"/>
              <a:ext cx="347980" cy="0"/>
            </a:xfrm>
            <a:custGeom>
              <a:avLst/>
              <a:gdLst/>
              <a:ahLst/>
              <a:cxnLst/>
              <a:rect l="l" t="t" r="r" b="b"/>
              <a:pathLst>
                <a:path w="347979" h="0">
                  <a:moveTo>
                    <a:pt x="0" y="0"/>
                  </a:moveTo>
                  <a:lnTo>
                    <a:pt x="347521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539935" y="8554846"/>
              <a:ext cx="2432685" cy="173990"/>
            </a:xfrm>
            <a:custGeom>
              <a:avLst/>
              <a:gdLst/>
              <a:ahLst/>
              <a:cxnLst/>
              <a:rect l="l" t="t" r="r" b="b"/>
              <a:pathLst>
                <a:path w="2432684" h="173990">
                  <a:moveTo>
                    <a:pt x="86880" y="86880"/>
                  </a:moveTo>
                  <a:lnTo>
                    <a:pt x="0" y="86880"/>
                  </a:lnTo>
                  <a:lnTo>
                    <a:pt x="0" y="173761"/>
                  </a:lnTo>
                  <a:lnTo>
                    <a:pt x="86880" y="173761"/>
                  </a:lnTo>
                  <a:lnTo>
                    <a:pt x="86880" y="86880"/>
                  </a:lnTo>
                  <a:close/>
                </a:path>
                <a:path w="2432684" h="173990">
                  <a:moveTo>
                    <a:pt x="347522" y="86880"/>
                  </a:moveTo>
                  <a:lnTo>
                    <a:pt x="173761" y="86880"/>
                  </a:lnTo>
                  <a:lnTo>
                    <a:pt x="173761" y="173761"/>
                  </a:lnTo>
                  <a:lnTo>
                    <a:pt x="347522" y="173761"/>
                  </a:lnTo>
                  <a:lnTo>
                    <a:pt x="347522" y="86880"/>
                  </a:lnTo>
                  <a:close/>
                </a:path>
                <a:path w="2432684" h="173990">
                  <a:moveTo>
                    <a:pt x="1824494" y="0"/>
                  </a:moveTo>
                  <a:lnTo>
                    <a:pt x="1737614" y="0"/>
                  </a:lnTo>
                  <a:lnTo>
                    <a:pt x="1737614" y="86880"/>
                  </a:lnTo>
                  <a:lnTo>
                    <a:pt x="1824494" y="86880"/>
                  </a:lnTo>
                  <a:lnTo>
                    <a:pt x="1824494" y="0"/>
                  </a:lnTo>
                  <a:close/>
                </a:path>
                <a:path w="2432684" h="173990">
                  <a:moveTo>
                    <a:pt x="2085124" y="0"/>
                  </a:moveTo>
                  <a:lnTo>
                    <a:pt x="1911375" y="0"/>
                  </a:lnTo>
                  <a:lnTo>
                    <a:pt x="1911375" y="86880"/>
                  </a:lnTo>
                  <a:lnTo>
                    <a:pt x="2085124" y="86880"/>
                  </a:lnTo>
                  <a:lnTo>
                    <a:pt x="2085124" y="0"/>
                  </a:lnTo>
                  <a:close/>
                </a:path>
                <a:path w="2432684" h="173990">
                  <a:moveTo>
                    <a:pt x="2432647" y="0"/>
                  </a:moveTo>
                  <a:lnTo>
                    <a:pt x="2258885" y="0"/>
                  </a:lnTo>
                  <a:lnTo>
                    <a:pt x="2258885" y="86880"/>
                  </a:lnTo>
                  <a:lnTo>
                    <a:pt x="2432647" y="86880"/>
                  </a:lnTo>
                  <a:lnTo>
                    <a:pt x="24326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234984" y="8685166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4" h="0">
                  <a:moveTo>
                    <a:pt x="0" y="0"/>
                  </a:moveTo>
                  <a:lnTo>
                    <a:pt x="521282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0843147" y="8641726"/>
              <a:ext cx="173990" cy="86995"/>
            </a:xfrm>
            <a:custGeom>
              <a:avLst/>
              <a:gdLst/>
              <a:ahLst/>
              <a:cxnLst/>
              <a:rect l="l" t="t" r="r" b="b"/>
              <a:pathLst>
                <a:path w="173990" h="86995">
                  <a:moveTo>
                    <a:pt x="0" y="0"/>
                  </a:moveTo>
                  <a:lnTo>
                    <a:pt x="173760" y="0"/>
                  </a:lnTo>
                  <a:lnTo>
                    <a:pt x="173760" y="86880"/>
                  </a:lnTo>
                  <a:lnTo>
                    <a:pt x="0" y="8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1103789" y="8685166"/>
              <a:ext cx="608330" cy="0"/>
            </a:xfrm>
            <a:custGeom>
              <a:avLst/>
              <a:gdLst/>
              <a:ahLst/>
              <a:cxnLst/>
              <a:rect l="l" t="t" r="r" b="b"/>
              <a:pathLst>
                <a:path w="608329" h="0">
                  <a:moveTo>
                    <a:pt x="0" y="0"/>
                  </a:moveTo>
                  <a:lnTo>
                    <a:pt x="608163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453055" y="8641727"/>
              <a:ext cx="2432685" cy="173990"/>
            </a:xfrm>
            <a:custGeom>
              <a:avLst/>
              <a:gdLst/>
              <a:ahLst/>
              <a:cxnLst/>
              <a:rect l="l" t="t" r="r" b="b"/>
              <a:pathLst>
                <a:path w="2432684" h="173990">
                  <a:moveTo>
                    <a:pt x="86880" y="86880"/>
                  </a:moveTo>
                  <a:lnTo>
                    <a:pt x="0" y="86880"/>
                  </a:lnTo>
                  <a:lnTo>
                    <a:pt x="0" y="173761"/>
                  </a:lnTo>
                  <a:lnTo>
                    <a:pt x="86880" y="173761"/>
                  </a:lnTo>
                  <a:lnTo>
                    <a:pt x="86880" y="86880"/>
                  </a:lnTo>
                  <a:close/>
                </a:path>
                <a:path w="2432684" h="173990">
                  <a:moveTo>
                    <a:pt x="260642" y="86880"/>
                  </a:moveTo>
                  <a:lnTo>
                    <a:pt x="173761" y="86880"/>
                  </a:lnTo>
                  <a:lnTo>
                    <a:pt x="173761" y="173761"/>
                  </a:lnTo>
                  <a:lnTo>
                    <a:pt x="260642" y="173761"/>
                  </a:lnTo>
                  <a:lnTo>
                    <a:pt x="260642" y="86880"/>
                  </a:lnTo>
                  <a:close/>
                </a:path>
                <a:path w="2432684" h="173990">
                  <a:moveTo>
                    <a:pt x="2432647" y="0"/>
                  </a:moveTo>
                  <a:lnTo>
                    <a:pt x="2345766" y="0"/>
                  </a:lnTo>
                  <a:lnTo>
                    <a:pt x="2345766" y="86880"/>
                  </a:lnTo>
                  <a:lnTo>
                    <a:pt x="2432647" y="86880"/>
                  </a:lnTo>
                  <a:lnTo>
                    <a:pt x="24326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887462" y="8772047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641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0234981" y="8728608"/>
              <a:ext cx="608330" cy="86995"/>
            </a:xfrm>
            <a:custGeom>
              <a:avLst/>
              <a:gdLst/>
              <a:ahLst/>
              <a:cxnLst/>
              <a:rect l="l" t="t" r="r" b="b"/>
              <a:pathLst>
                <a:path w="608329" h="86995">
                  <a:moveTo>
                    <a:pt x="173761" y="0"/>
                  </a:moveTo>
                  <a:lnTo>
                    <a:pt x="0" y="0"/>
                  </a:lnTo>
                  <a:lnTo>
                    <a:pt x="0" y="86880"/>
                  </a:lnTo>
                  <a:lnTo>
                    <a:pt x="173761" y="86880"/>
                  </a:lnTo>
                  <a:lnTo>
                    <a:pt x="173761" y="0"/>
                  </a:lnTo>
                  <a:close/>
                </a:path>
                <a:path w="608329" h="86995">
                  <a:moveTo>
                    <a:pt x="608164" y="0"/>
                  </a:moveTo>
                  <a:lnTo>
                    <a:pt x="434403" y="0"/>
                  </a:lnTo>
                  <a:lnTo>
                    <a:pt x="434403" y="86880"/>
                  </a:lnTo>
                  <a:lnTo>
                    <a:pt x="608164" y="86880"/>
                  </a:lnTo>
                  <a:lnTo>
                    <a:pt x="6081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0148104" y="8772047"/>
              <a:ext cx="1477010" cy="86995"/>
            </a:xfrm>
            <a:custGeom>
              <a:avLst/>
              <a:gdLst/>
              <a:ahLst/>
              <a:cxnLst/>
              <a:rect l="l" t="t" r="r" b="b"/>
              <a:pathLst>
                <a:path w="1477009" h="86995">
                  <a:moveTo>
                    <a:pt x="955685" y="0"/>
                  </a:moveTo>
                  <a:lnTo>
                    <a:pt x="1476967" y="0"/>
                  </a:lnTo>
                </a:path>
                <a:path w="1477009" h="86995">
                  <a:moveTo>
                    <a:pt x="0" y="86880"/>
                  </a:moveTo>
                  <a:lnTo>
                    <a:pt x="347521" y="8688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0669384" y="8815488"/>
              <a:ext cx="955675" cy="86995"/>
            </a:xfrm>
            <a:custGeom>
              <a:avLst/>
              <a:gdLst/>
              <a:ahLst/>
              <a:cxnLst/>
              <a:rect l="l" t="t" r="r" b="b"/>
              <a:pathLst>
                <a:path w="955675" h="86995">
                  <a:moveTo>
                    <a:pt x="173761" y="0"/>
                  </a:moveTo>
                  <a:lnTo>
                    <a:pt x="0" y="0"/>
                  </a:lnTo>
                  <a:lnTo>
                    <a:pt x="0" y="86880"/>
                  </a:lnTo>
                  <a:lnTo>
                    <a:pt x="173761" y="86880"/>
                  </a:lnTo>
                  <a:lnTo>
                    <a:pt x="173761" y="0"/>
                  </a:lnTo>
                  <a:close/>
                </a:path>
                <a:path w="955675" h="86995">
                  <a:moveTo>
                    <a:pt x="347522" y="0"/>
                  </a:moveTo>
                  <a:lnTo>
                    <a:pt x="260642" y="0"/>
                  </a:lnTo>
                  <a:lnTo>
                    <a:pt x="260642" y="86880"/>
                  </a:lnTo>
                  <a:lnTo>
                    <a:pt x="347522" y="86880"/>
                  </a:lnTo>
                  <a:lnTo>
                    <a:pt x="347522" y="0"/>
                  </a:lnTo>
                  <a:close/>
                </a:path>
                <a:path w="955675" h="86995">
                  <a:moveTo>
                    <a:pt x="608164" y="0"/>
                  </a:moveTo>
                  <a:lnTo>
                    <a:pt x="434403" y="0"/>
                  </a:lnTo>
                  <a:lnTo>
                    <a:pt x="434403" y="86880"/>
                  </a:lnTo>
                  <a:lnTo>
                    <a:pt x="608164" y="86880"/>
                  </a:lnTo>
                  <a:lnTo>
                    <a:pt x="608164" y="0"/>
                  </a:lnTo>
                  <a:close/>
                </a:path>
                <a:path w="955675" h="86995">
                  <a:moveTo>
                    <a:pt x="955675" y="0"/>
                  </a:moveTo>
                  <a:lnTo>
                    <a:pt x="868807" y="0"/>
                  </a:lnTo>
                  <a:lnTo>
                    <a:pt x="868807" y="86880"/>
                  </a:lnTo>
                  <a:lnTo>
                    <a:pt x="955675" y="86880"/>
                  </a:lnTo>
                  <a:lnTo>
                    <a:pt x="955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9453060" y="8858927"/>
              <a:ext cx="2519680" cy="86995"/>
            </a:xfrm>
            <a:custGeom>
              <a:avLst/>
              <a:gdLst/>
              <a:ahLst/>
              <a:cxnLst/>
              <a:rect l="l" t="t" r="r" b="b"/>
              <a:pathLst>
                <a:path w="2519679" h="86995">
                  <a:moveTo>
                    <a:pt x="2258892" y="0"/>
                  </a:moveTo>
                  <a:lnTo>
                    <a:pt x="2519533" y="0"/>
                  </a:lnTo>
                </a:path>
                <a:path w="2519679" h="86995">
                  <a:moveTo>
                    <a:pt x="0" y="86880"/>
                  </a:moveTo>
                  <a:lnTo>
                    <a:pt x="608163" y="8688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0321862" y="8902369"/>
              <a:ext cx="347980" cy="86995"/>
            </a:xfrm>
            <a:custGeom>
              <a:avLst/>
              <a:gdLst/>
              <a:ahLst/>
              <a:cxnLst/>
              <a:rect l="l" t="t" r="r" b="b"/>
              <a:pathLst>
                <a:path w="347979" h="86995">
                  <a:moveTo>
                    <a:pt x="86880" y="0"/>
                  </a:moveTo>
                  <a:lnTo>
                    <a:pt x="0" y="0"/>
                  </a:lnTo>
                  <a:lnTo>
                    <a:pt x="0" y="86880"/>
                  </a:lnTo>
                  <a:lnTo>
                    <a:pt x="86880" y="86880"/>
                  </a:lnTo>
                  <a:lnTo>
                    <a:pt x="86880" y="0"/>
                  </a:lnTo>
                  <a:close/>
                </a:path>
                <a:path w="347979" h="86995">
                  <a:moveTo>
                    <a:pt x="347522" y="0"/>
                  </a:moveTo>
                  <a:lnTo>
                    <a:pt x="260642" y="0"/>
                  </a:lnTo>
                  <a:lnTo>
                    <a:pt x="260642" y="86880"/>
                  </a:lnTo>
                  <a:lnTo>
                    <a:pt x="347522" y="86880"/>
                  </a:lnTo>
                  <a:lnTo>
                    <a:pt x="347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1016908" y="8945808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641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9453055" y="8902369"/>
              <a:ext cx="2519680" cy="260985"/>
            </a:xfrm>
            <a:custGeom>
              <a:avLst/>
              <a:gdLst/>
              <a:ahLst/>
              <a:cxnLst/>
              <a:rect l="l" t="t" r="r" b="b"/>
              <a:pathLst>
                <a:path w="2519679" h="260984">
                  <a:moveTo>
                    <a:pt x="86880" y="86880"/>
                  </a:moveTo>
                  <a:lnTo>
                    <a:pt x="0" y="86880"/>
                  </a:lnTo>
                  <a:lnTo>
                    <a:pt x="0" y="173761"/>
                  </a:lnTo>
                  <a:lnTo>
                    <a:pt x="0" y="260642"/>
                  </a:lnTo>
                  <a:lnTo>
                    <a:pt x="86880" y="260642"/>
                  </a:lnTo>
                  <a:lnTo>
                    <a:pt x="86880" y="173761"/>
                  </a:lnTo>
                  <a:lnTo>
                    <a:pt x="86880" y="86880"/>
                  </a:lnTo>
                  <a:close/>
                </a:path>
                <a:path w="2519679" h="260984">
                  <a:moveTo>
                    <a:pt x="434403" y="173761"/>
                  </a:moveTo>
                  <a:lnTo>
                    <a:pt x="173761" y="173761"/>
                  </a:lnTo>
                  <a:lnTo>
                    <a:pt x="173761" y="260642"/>
                  </a:lnTo>
                  <a:lnTo>
                    <a:pt x="434403" y="260642"/>
                  </a:lnTo>
                  <a:lnTo>
                    <a:pt x="434403" y="173761"/>
                  </a:lnTo>
                  <a:close/>
                </a:path>
                <a:path w="2519679" h="260984">
                  <a:moveTo>
                    <a:pt x="608164" y="86880"/>
                  </a:moveTo>
                  <a:lnTo>
                    <a:pt x="521284" y="86880"/>
                  </a:lnTo>
                  <a:lnTo>
                    <a:pt x="521284" y="173761"/>
                  </a:lnTo>
                  <a:lnTo>
                    <a:pt x="521284" y="260642"/>
                  </a:lnTo>
                  <a:lnTo>
                    <a:pt x="608164" y="260642"/>
                  </a:lnTo>
                  <a:lnTo>
                    <a:pt x="608164" y="173761"/>
                  </a:lnTo>
                  <a:lnTo>
                    <a:pt x="608164" y="86880"/>
                  </a:lnTo>
                  <a:close/>
                </a:path>
                <a:path w="2519679" h="260984">
                  <a:moveTo>
                    <a:pt x="781926" y="173761"/>
                  </a:moveTo>
                  <a:lnTo>
                    <a:pt x="695045" y="173761"/>
                  </a:lnTo>
                  <a:lnTo>
                    <a:pt x="695045" y="260642"/>
                  </a:lnTo>
                  <a:lnTo>
                    <a:pt x="781926" y="260642"/>
                  </a:lnTo>
                  <a:lnTo>
                    <a:pt x="781926" y="173761"/>
                  </a:lnTo>
                  <a:close/>
                </a:path>
                <a:path w="2519679" h="260984">
                  <a:moveTo>
                    <a:pt x="955687" y="86880"/>
                  </a:moveTo>
                  <a:lnTo>
                    <a:pt x="868807" y="86880"/>
                  </a:lnTo>
                  <a:lnTo>
                    <a:pt x="868807" y="173761"/>
                  </a:lnTo>
                  <a:lnTo>
                    <a:pt x="955687" y="173761"/>
                  </a:lnTo>
                  <a:lnTo>
                    <a:pt x="955687" y="86880"/>
                  </a:lnTo>
                  <a:close/>
                </a:path>
                <a:path w="2519679" h="260984">
                  <a:moveTo>
                    <a:pt x="1129449" y="86880"/>
                  </a:moveTo>
                  <a:lnTo>
                    <a:pt x="1042568" y="86880"/>
                  </a:lnTo>
                  <a:lnTo>
                    <a:pt x="1042568" y="173761"/>
                  </a:lnTo>
                  <a:lnTo>
                    <a:pt x="955687" y="173761"/>
                  </a:lnTo>
                  <a:lnTo>
                    <a:pt x="955687" y="260642"/>
                  </a:lnTo>
                  <a:lnTo>
                    <a:pt x="1129449" y="260642"/>
                  </a:lnTo>
                  <a:lnTo>
                    <a:pt x="1129449" y="173761"/>
                  </a:lnTo>
                  <a:lnTo>
                    <a:pt x="1129449" y="86880"/>
                  </a:lnTo>
                  <a:close/>
                </a:path>
                <a:path w="2519679" h="260984">
                  <a:moveTo>
                    <a:pt x="1390091" y="86880"/>
                  </a:moveTo>
                  <a:lnTo>
                    <a:pt x="1303210" y="86880"/>
                  </a:lnTo>
                  <a:lnTo>
                    <a:pt x="1303210" y="173761"/>
                  </a:lnTo>
                  <a:lnTo>
                    <a:pt x="1390091" y="173761"/>
                  </a:lnTo>
                  <a:lnTo>
                    <a:pt x="1390091" y="86880"/>
                  </a:lnTo>
                  <a:close/>
                </a:path>
                <a:path w="2519679" h="260984">
                  <a:moveTo>
                    <a:pt x="1476971" y="173761"/>
                  </a:moveTo>
                  <a:lnTo>
                    <a:pt x="1390091" y="173761"/>
                  </a:lnTo>
                  <a:lnTo>
                    <a:pt x="1390091" y="260642"/>
                  </a:lnTo>
                  <a:lnTo>
                    <a:pt x="1476971" y="260642"/>
                  </a:lnTo>
                  <a:lnTo>
                    <a:pt x="1476971" y="173761"/>
                  </a:lnTo>
                  <a:close/>
                </a:path>
                <a:path w="2519679" h="260984">
                  <a:moveTo>
                    <a:pt x="1650733" y="86880"/>
                  </a:moveTo>
                  <a:lnTo>
                    <a:pt x="1476971" y="86880"/>
                  </a:lnTo>
                  <a:lnTo>
                    <a:pt x="1476971" y="173761"/>
                  </a:lnTo>
                  <a:lnTo>
                    <a:pt x="1650733" y="173761"/>
                  </a:lnTo>
                  <a:lnTo>
                    <a:pt x="1650733" y="86880"/>
                  </a:lnTo>
                  <a:close/>
                </a:path>
                <a:path w="2519679" h="260984">
                  <a:moveTo>
                    <a:pt x="1824494" y="86880"/>
                  </a:moveTo>
                  <a:lnTo>
                    <a:pt x="1737614" y="86880"/>
                  </a:lnTo>
                  <a:lnTo>
                    <a:pt x="1737614" y="173761"/>
                  </a:lnTo>
                  <a:lnTo>
                    <a:pt x="1824494" y="173761"/>
                  </a:lnTo>
                  <a:lnTo>
                    <a:pt x="1824494" y="86880"/>
                  </a:lnTo>
                  <a:close/>
                </a:path>
                <a:path w="2519679" h="260984">
                  <a:moveTo>
                    <a:pt x="1998256" y="0"/>
                  </a:moveTo>
                  <a:lnTo>
                    <a:pt x="1911375" y="0"/>
                  </a:lnTo>
                  <a:lnTo>
                    <a:pt x="1911375" y="86880"/>
                  </a:lnTo>
                  <a:lnTo>
                    <a:pt x="1998256" y="86880"/>
                  </a:lnTo>
                  <a:lnTo>
                    <a:pt x="1998256" y="0"/>
                  </a:lnTo>
                  <a:close/>
                </a:path>
                <a:path w="2519679" h="260984">
                  <a:moveTo>
                    <a:pt x="2258885" y="0"/>
                  </a:moveTo>
                  <a:lnTo>
                    <a:pt x="2085136" y="0"/>
                  </a:lnTo>
                  <a:lnTo>
                    <a:pt x="2085136" y="86880"/>
                  </a:lnTo>
                  <a:lnTo>
                    <a:pt x="2085136" y="173761"/>
                  </a:lnTo>
                  <a:lnTo>
                    <a:pt x="2258885" y="173761"/>
                  </a:lnTo>
                  <a:lnTo>
                    <a:pt x="2258885" y="86880"/>
                  </a:lnTo>
                  <a:lnTo>
                    <a:pt x="2258885" y="0"/>
                  </a:lnTo>
                  <a:close/>
                </a:path>
                <a:path w="2519679" h="260984">
                  <a:moveTo>
                    <a:pt x="2519527" y="0"/>
                  </a:moveTo>
                  <a:lnTo>
                    <a:pt x="2345766" y="0"/>
                  </a:lnTo>
                  <a:lnTo>
                    <a:pt x="2345766" y="86880"/>
                  </a:lnTo>
                  <a:lnTo>
                    <a:pt x="2519527" y="86880"/>
                  </a:lnTo>
                  <a:lnTo>
                    <a:pt x="2519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1190669" y="9119568"/>
              <a:ext cx="434975" cy="0"/>
            </a:xfrm>
            <a:custGeom>
              <a:avLst/>
              <a:gdLst/>
              <a:ahLst/>
              <a:cxnLst/>
              <a:rect l="l" t="t" r="r" b="b"/>
              <a:pathLst>
                <a:path w="434975" h="0">
                  <a:moveTo>
                    <a:pt x="0" y="0"/>
                  </a:moveTo>
                  <a:lnTo>
                    <a:pt x="434402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9453055" y="9076131"/>
              <a:ext cx="2432685" cy="260985"/>
            </a:xfrm>
            <a:custGeom>
              <a:avLst/>
              <a:gdLst/>
              <a:ahLst/>
              <a:cxnLst/>
              <a:rect l="l" t="t" r="r" b="b"/>
              <a:pathLst>
                <a:path w="2432684" h="260984">
                  <a:moveTo>
                    <a:pt x="86880" y="86880"/>
                  </a:moveTo>
                  <a:lnTo>
                    <a:pt x="0" y="86880"/>
                  </a:lnTo>
                  <a:lnTo>
                    <a:pt x="0" y="173761"/>
                  </a:lnTo>
                  <a:lnTo>
                    <a:pt x="0" y="260642"/>
                  </a:lnTo>
                  <a:lnTo>
                    <a:pt x="86880" y="260642"/>
                  </a:lnTo>
                  <a:lnTo>
                    <a:pt x="86880" y="173761"/>
                  </a:lnTo>
                  <a:lnTo>
                    <a:pt x="86880" y="86880"/>
                  </a:lnTo>
                  <a:close/>
                </a:path>
                <a:path w="2432684" h="260984">
                  <a:moveTo>
                    <a:pt x="434403" y="86880"/>
                  </a:moveTo>
                  <a:lnTo>
                    <a:pt x="173761" y="86880"/>
                  </a:lnTo>
                  <a:lnTo>
                    <a:pt x="173761" y="173761"/>
                  </a:lnTo>
                  <a:lnTo>
                    <a:pt x="173761" y="260642"/>
                  </a:lnTo>
                  <a:lnTo>
                    <a:pt x="434403" y="260642"/>
                  </a:lnTo>
                  <a:lnTo>
                    <a:pt x="434403" y="173761"/>
                  </a:lnTo>
                  <a:lnTo>
                    <a:pt x="434403" y="86880"/>
                  </a:lnTo>
                  <a:close/>
                </a:path>
                <a:path w="2432684" h="260984">
                  <a:moveTo>
                    <a:pt x="608164" y="86880"/>
                  </a:moveTo>
                  <a:lnTo>
                    <a:pt x="521284" y="86880"/>
                  </a:lnTo>
                  <a:lnTo>
                    <a:pt x="521284" y="173761"/>
                  </a:lnTo>
                  <a:lnTo>
                    <a:pt x="521284" y="260642"/>
                  </a:lnTo>
                  <a:lnTo>
                    <a:pt x="608164" y="260642"/>
                  </a:lnTo>
                  <a:lnTo>
                    <a:pt x="608164" y="173761"/>
                  </a:lnTo>
                  <a:lnTo>
                    <a:pt x="608164" y="86880"/>
                  </a:lnTo>
                  <a:close/>
                </a:path>
                <a:path w="2432684" h="260984">
                  <a:moveTo>
                    <a:pt x="868807" y="86880"/>
                  </a:moveTo>
                  <a:lnTo>
                    <a:pt x="781926" y="86880"/>
                  </a:lnTo>
                  <a:lnTo>
                    <a:pt x="781926" y="173761"/>
                  </a:lnTo>
                  <a:lnTo>
                    <a:pt x="868807" y="173761"/>
                  </a:lnTo>
                  <a:lnTo>
                    <a:pt x="868807" y="86880"/>
                  </a:lnTo>
                  <a:close/>
                </a:path>
                <a:path w="2432684" h="260984">
                  <a:moveTo>
                    <a:pt x="1216329" y="86880"/>
                  </a:moveTo>
                  <a:lnTo>
                    <a:pt x="1129449" y="86880"/>
                  </a:lnTo>
                  <a:lnTo>
                    <a:pt x="1129449" y="173761"/>
                  </a:lnTo>
                  <a:lnTo>
                    <a:pt x="1216329" y="173761"/>
                  </a:lnTo>
                  <a:lnTo>
                    <a:pt x="1216329" y="86880"/>
                  </a:lnTo>
                  <a:close/>
                </a:path>
                <a:path w="2432684" h="260984">
                  <a:moveTo>
                    <a:pt x="1476971" y="86880"/>
                  </a:moveTo>
                  <a:lnTo>
                    <a:pt x="1303210" y="86880"/>
                  </a:lnTo>
                  <a:lnTo>
                    <a:pt x="1303210" y="173761"/>
                  </a:lnTo>
                  <a:lnTo>
                    <a:pt x="1476971" y="173761"/>
                  </a:lnTo>
                  <a:lnTo>
                    <a:pt x="1476971" y="86880"/>
                  </a:lnTo>
                  <a:close/>
                </a:path>
                <a:path w="2432684" h="260984">
                  <a:moveTo>
                    <a:pt x="1824494" y="86880"/>
                  </a:moveTo>
                  <a:lnTo>
                    <a:pt x="1737614" y="86880"/>
                  </a:lnTo>
                  <a:lnTo>
                    <a:pt x="1737614" y="173761"/>
                  </a:lnTo>
                  <a:lnTo>
                    <a:pt x="1824494" y="173761"/>
                  </a:lnTo>
                  <a:lnTo>
                    <a:pt x="1824494" y="86880"/>
                  </a:lnTo>
                  <a:close/>
                </a:path>
                <a:path w="2432684" h="260984">
                  <a:moveTo>
                    <a:pt x="2172004" y="86880"/>
                  </a:moveTo>
                  <a:lnTo>
                    <a:pt x="1998256" y="86880"/>
                  </a:lnTo>
                  <a:lnTo>
                    <a:pt x="1998256" y="173761"/>
                  </a:lnTo>
                  <a:lnTo>
                    <a:pt x="2172004" y="173761"/>
                  </a:lnTo>
                  <a:lnTo>
                    <a:pt x="2172004" y="86880"/>
                  </a:lnTo>
                  <a:close/>
                </a:path>
                <a:path w="2432684" h="260984">
                  <a:moveTo>
                    <a:pt x="2345766" y="86880"/>
                  </a:moveTo>
                  <a:lnTo>
                    <a:pt x="2258885" y="86880"/>
                  </a:lnTo>
                  <a:lnTo>
                    <a:pt x="2258885" y="173761"/>
                  </a:lnTo>
                  <a:lnTo>
                    <a:pt x="2345766" y="173761"/>
                  </a:lnTo>
                  <a:lnTo>
                    <a:pt x="2345766" y="86880"/>
                  </a:lnTo>
                  <a:close/>
                </a:path>
                <a:path w="2432684" h="260984">
                  <a:moveTo>
                    <a:pt x="2432647" y="0"/>
                  </a:moveTo>
                  <a:lnTo>
                    <a:pt x="2345766" y="0"/>
                  </a:lnTo>
                  <a:lnTo>
                    <a:pt x="2345766" y="86880"/>
                  </a:lnTo>
                  <a:lnTo>
                    <a:pt x="2432647" y="86880"/>
                  </a:lnTo>
                  <a:lnTo>
                    <a:pt x="24326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0148104" y="9293329"/>
              <a:ext cx="782320" cy="0"/>
            </a:xfrm>
            <a:custGeom>
              <a:avLst/>
              <a:gdLst/>
              <a:ahLst/>
              <a:cxnLst/>
              <a:rect l="l" t="t" r="r" b="b"/>
              <a:pathLst>
                <a:path w="782320" h="0">
                  <a:moveTo>
                    <a:pt x="0" y="0"/>
                  </a:moveTo>
                  <a:lnTo>
                    <a:pt x="260641" y="0"/>
                  </a:lnTo>
                </a:path>
                <a:path w="782320" h="0">
                  <a:moveTo>
                    <a:pt x="347521" y="0"/>
                  </a:moveTo>
                  <a:lnTo>
                    <a:pt x="781924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1016908" y="9249889"/>
              <a:ext cx="173990" cy="86995"/>
            </a:xfrm>
            <a:custGeom>
              <a:avLst/>
              <a:gdLst/>
              <a:ahLst/>
              <a:cxnLst/>
              <a:rect l="l" t="t" r="r" b="b"/>
              <a:pathLst>
                <a:path w="173990" h="86995">
                  <a:moveTo>
                    <a:pt x="0" y="0"/>
                  </a:moveTo>
                  <a:lnTo>
                    <a:pt x="173760" y="0"/>
                  </a:lnTo>
                  <a:lnTo>
                    <a:pt x="173760" y="86880"/>
                  </a:lnTo>
                  <a:lnTo>
                    <a:pt x="0" y="8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1451311" y="9293329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641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9453055" y="9249892"/>
              <a:ext cx="2519680" cy="173990"/>
            </a:xfrm>
            <a:custGeom>
              <a:avLst/>
              <a:gdLst/>
              <a:ahLst/>
              <a:cxnLst/>
              <a:rect l="l" t="t" r="r" b="b"/>
              <a:pathLst>
                <a:path w="2519679" h="173990">
                  <a:moveTo>
                    <a:pt x="86880" y="86880"/>
                  </a:moveTo>
                  <a:lnTo>
                    <a:pt x="0" y="86880"/>
                  </a:lnTo>
                  <a:lnTo>
                    <a:pt x="0" y="173761"/>
                  </a:lnTo>
                  <a:lnTo>
                    <a:pt x="86880" y="173761"/>
                  </a:lnTo>
                  <a:lnTo>
                    <a:pt x="86880" y="86880"/>
                  </a:lnTo>
                  <a:close/>
                </a:path>
                <a:path w="2519679" h="173990">
                  <a:moveTo>
                    <a:pt x="608164" y="86880"/>
                  </a:moveTo>
                  <a:lnTo>
                    <a:pt x="521284" y="86880"/>
                  </a:lnTo>
                  <a:lnTo>
                    <a:pt x="521284" y="173761"/>
                  </a:lnTo>
                  <a:lnTo>
                    <a:pt x="608164" y="173761"/>
                  </a:lnTo>
                  <a:lnTo>
                    <a:pt x="608164" y="86880"/>
                  </a:lnTo>
                  <a:close/>
                </a:path>
                <a:path w="2519679" h="173990">
                  <a:moveTo>
                    <a:pt x="868807" y="86880"/>
                  </a:moveTo>
                  <a:lnTo>
                    <a:pt x="781926" y="86880"/>
                  </a:lnTo>
                  <a:lnTo>
                    <a:pt x="781926" y="173761"/>
                  </a:lnTo>
                  <a:lnTo>
                    <a:pt x="868807" y="173761"/>
                  </a:lnTo>
                  <a:lnTo>
                    <a:pt x="868807" y="86880"/>
                  </a:lnTo>
                  <a:close/>
                </a:path>
                <a:path w="2519679" h="173990">
                  <a:moveTo>
                    <a:pt x="1216329" y="86880"/>
                  </a:moveTo>
                  <a:lnTo>
                    <a:pt x="1042568" y="86880"/>
                  </a:lnTo>
                  <a:lnTo>
                    <a:pt x="1042568" y="173761"/>
                  </a:lnTo>
                  <a:lnTo>
                    <a:pt x="1216329" y="173761"/>
                  </a:lnTo>
                  <a:lnTo>
                    <a:pt x="1216329" y="86880"/>
                  </a:lnTo>
                  <a:close/>
                </a:path>
                <a:path w="2519679" h="173990">
                  <a:moveTo>
                    <a:pt x="2519527" y="0"/>
                  </a:moveTo>
                  <a:lnTo>
                    <a:pt x="2432647" y="0"/>
                  </a:lnTo>
                  <a:lnTo>
                    <a:pt x="2432647" y="86880"/>
                  </a:lnTo>
                  <a:lnTo>
                    <a:pt x="2519527" y="86880"/>
                  </a:lnTo>
                  <a:lnTo>
                    <a:pt x="2519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0843147" y="9380210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4" h="0">
                  <a:moveTo>
                    <a:pt x="0" y="0"/>
                  </a:moveTo>
                  <a:lnTo>
                    <a:pt x="521282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1538192" y="9336773"/>
              <a:ext cx="347980" cy="86995"/>
            </a:xfrm>
            <a:custGeom>
              <a:avLst/>
              <a:gdLst/>
              <a:ahLst/>
              <a:cxnLst/>
              <a:rect l="l" t="t" r="r" b="b"/>
              <a:pathLst>
                <a:path w="347979" h="86995">
                  <a:moveTo>
                    <a:pt x="86868" y="0"/>
                  </a:moveTo>
                  <a:lnTo>
                    <a:pt x="0" y="0"/>
                  </a:lnTo>
                  <a:lnTo>
                    <a:pt x="0" y="86880"/>
                  </a:lnTo>
                  <a:lnTo>
                    <a:pt x="86868" y="86880"/>
                  </a:lnTo>
                  <a:lnTo>
                    <a:pt x="86868" y="0"/>
                  </a:lnTo>
                  <a:close/>
                </a:path>
                <a:path w="347979" h="86995">
                  <a:moveTo>
                    <a:pt x="347510" y="0"/>
                  </a:moveTo>
                  <a:lnTo>
                    <a:pt x="260629" y="0"/>
                  </a:lnTo>
                  <a:lnTo>
                    <a:pt x="260629" y="86880"/>
                  </a:lnTo>
                  <a:lnTo>
                    <a:pt x="347510" y="86880"/>
                  </a:lnTo>
                  <a:lnTo>
                    <a:pt x="347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9453060" y="9467090"/>
              <a:ext cx="608330" cy="0"/>
            </a:xfrm>
            <a:custGeom>
              <a:avLst/>
              <a:gdLst/>
              <a:ahLst/>
              <a:cxnLst/>
              <a:rect l="l" t="t" r="r" b="b"/>
              <a:pathLst>
                <a:path w="608329" h="0">
                  <a:moveTo>
                    <a:pt x="0" y="0"/>
                  </a:moveTo>
                  <a:lnTo>
                    <a:pt x="608163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0148100" y="9423653"/>
              <a:ext cx="782320" cy="86995"/>
            </a:xfrm>
            <a:custGeom>
              <a:avLst/>
              <a:gdLst/>
              <a:ahLst/>
              <a:cxnLst/>
              <a:rect l="l" t="t" r="r" b="b"/>
              <a:pathLst>
                <a:path w="782320" h="86995">
                  <a:moveTo>
                    <a:pt x="86880" y="0"/>
                  </a:moveTo>
                  <a:lnTo>
                    <a:pt x="0" y="0"/>
                  </a:lnTo>
                  <a:lnTo>
                    <a:pt x="0" y="86880"/>
                  </a:lnTo>
                  <a:lnTo>
                    <a:pt x="86880" y="86880"/>
                  </a:lnTo>
                  <a:lnTo>
                    <a:pt x="86880" y="0"/>
                  </a:lnTo>
                  <a:close/>
                </a:path>
                <a:path w="782320" h="86995">
                  <a:moveTo>
                    <a:pt x="781926" y="0"/>
                  </a:moveTo>
                  <a:lnTo>
                    <a:pt x="608164" y="0"/>
                  </a:lnTo>
                  <a:lnTo>
                    <a:pt x="608164" y="86880"/>
                  </a:lnTo>
                  <a:lnTo>
                    <a:pt x="781926" y="86880"/>
                  </a:lnTo>
                  <a:lnTo>
                    <a:pt x="781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1016908" y="9467090"/>
              <a:ext cx="347980" cy="0"/>
            </a:xfrm>
            <a:custGeom>
              <a:avLst/>
              <a:gdLst/>
              <a:ahLst/>
              <a:cxnLst/>
              <a:rect l="l" t="t" r="r" b="b"/>
              <a:pathLst>
                <a:path w="347979" h="0">
                  <a:moveTo>
                    <a:pt x="0" y="0"/>
                  </a:moveTo>
                  <a:lnTo>
                    <a:pt x="347521" y="0"/>
                  </a:lnTo>
                </a:path>
              </a:pathLst>
            </a:custGeom>
            <a:ln w="86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1451311" y="9423653"/>
              <a:ext cx="521334" cy="86995"/>
            </a:xfrm>
            <a:custGeom>
              <a:avLst/>
              <a:gdLst/>
              <a:ahLst/>
              <a:cxnLst/>
              <a:rect l="l" t="t" r="r" b="b"/>
              <a:pathLst>
                <a:path w="521334" h="86995">
                  <a:moveTo>
                    <a:pt x="173748" y="0"/>
                  </a:moveTo>
                  <a:lnTo>
                    <a:pt x="0" y="0"/>
                  </a:lnTo>
                  <a:lnTo>
                    <a:pt x="0" y="86880"/>
                  </a:lnTo>
                  <a:lnTo>
                    <a:pt x="173748" y="86880"/>
                  </a:lnTo>
                  <a:lnTo>
                    <a:pt x="173748" y="0"/>
                  </a:lnTo>
                  <a:close/>
                </a:path>
                <a:path w="521334" h="86995">
                  <a:moveTo>
                    <a:pt x="521271" y="0"/>
                  </a:moveTo>
                  <a:lnTo>
                    <a:pt x="347510" y="0"/>
                  </a:lnTo>
                  <a:lnTo>
                    <a:pt x="347510" y="86880"/>
                  </a:lnTo>
                  <a:lnTo>
                    <a:pt x="521271" y="86880"/>
                  </a:lnTo>
                  <a:lnTo>
                    <a:pt x="5212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7" name="object 8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7706" y="1999966"/>
            <a:ext cx="3800474" cy="4181474"/>
          </a:xfrm>
          <a:prstGeom prst="rect">
            <a:avLst/>
          </a:prstGeom>
        </p:spPr>
      </p:pic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5135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About</a:t>
            </a:r>
            <a:r>
              <a:rPr dirty="0" spc="-950"/>
              <a:t> </a:t>
            </a:r>
            <a:r>
              <a:rPr dirty="0" spc="645"/>
              <a:t>Me</a:t>
            </a:r>
          </a:p>
        </p:txBody>
      </p:sp>
      <p:sp>
        <p:nvSpPr>
          <p:cNvPr id="89" name="object 89" descr=""/>
          <p:cNvSpPr txBox="1"/>
          <p:nvPr/>
        </p:nvSpPr>
        <p:spPr>
          <a:xfrm>
            <a:off x="354172" y="7489733"/>
            <a:ext cx="241871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00" b="1">
                <a:solidFill>
                  <a:srgbClr val="FFFFFF"/>
                </a:solidFill>
                <a:latin typeface="Trebuchet MS"/>
                <a:cs typeface="Trebuchet MS"/>
              </a:rPr>
              <a:t>LinkedIn: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6765901" y="7489733"/>
            <a:ext cx="200850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75" b="1">
                <a:solidFill>
                  <a:srgbClr val="FFFFFF"/>
                </a:solidFill>
                <a:latin typeface="Trebuchet MS"/>
                <a:cs typeface="Trebuchet MS"/>
              </a:rPr>
              <a:t>GitHub: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777511" y="2377281"/>
            <a:ext cx="10433685" cy="273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FFFFFF"/>
                </a:solidFill>
                <a:latin typeface="Trebuchet MS"/>
                <a:cs typeface="Trebuchet MS"/>
              </a:rPr>
              <a:t>Namaste,</a:t>
            </a:r>
            <a:r>
              <a:rPr dirty="0" sz="4500" spc="-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b="1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4500" spc="-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35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4500" spc="-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40" b="1">
                <a:solidFill>
                  <a:srgbClr val="FFFFFF"/>
                </a:solidFill>
                <a:latin typeface="Trebuchet MS"/>
                <a:cs typeface="Trebuchet MS"/>
              </a:rPr>
              <a:t>Anshuman</a:t>
            </a:r>
            <a:r>
              <a:rPr dirty="0" sz="4500" spc="-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55" b="1">
                <a:solidFill>
                  <a:srgbClr val="FFFFFF"/>
                </a:solidFill>
                <a:latin typeface="Trebuchet MS"/>
                <a:cs typeface="Trebuchet MS"/>
              </a:rPr>
              <a:t>Awasthi</a:t>
            </a:r>
            <a:endParaRPr sz="4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4500">
              <a:latin typeface="Trebuchet MS"/>
              <a:cs typeface="Trebuchet MS"/>
            </a:endParaRPr>
          </a:p>
          <a:p>
            <a:pPr marL="17780">
              <a:lnSpc>
                <a:spcPts val="4950"/>
              </a:lnSpc>
            </a:pPr>
            <a:r>
              <a:rPr dirty="0" sz="4500" spc="-110" b="1">
                <a:solidFill>
                  <a:srgbClr val="FFFFFF"/>
                </a:solidFill>
                <a:latin typeface="Trebuchet MS"/>
                <a:cs typeface="Trebuchet MS"/>
              </a:rPr>
              <a:t>From:</a:t>
            </a:r>
            <a:r>
              <a:rPr dirty="0" sz="4500" spc="-4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b="1">
                <a:solidFill>
                  <a:srgbClr val="FFFFFF"/>
                </a:solidFill>
                <a:latin typeface="Trebuchet MS"/>
                <a:cs typeface="Trebuchet MS"/>
              </a:rPr>
              <a:t>Indian</a:t>
            </a:r>
            <a:r>
              <a:rPr dirty="0" sz="4500" spc="-4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5" b="1">
                <a:solidFill>
                  <a:srgbClr val="FFFFFF"/>
                </a:solidFill>
                <a:latin typeface="Trebuchet MS"/>
                <a:cs typeface="Trebuchet MS"/>
              </a:rPr>
              <a:t>Institute</a:t>
            </a:r>
            <a:r>
              <a:rPr dirty="0" sz="4500" spc="-4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6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4500">
              <a:latin typeface="Trebuchet MS"/>
              <a:cs typeface="Trebuchet MS"/>
            </a:endParaRPr>
          </a:p>
          <a:p>
            <a:pPr marL="17780">
              <a:lnSpc>
                <a:spcPts val="4950"/>
              </a:lnSpc>
            </a:pPr>
            <a:r>
              <a:rPr dirty="0" sz="4500" b="1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dirty="0" sz="4500" spc="-40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b="1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dirty="0" sz="4500" spc="-4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0" b="1">
                <a:solidFill>
                  <a:srgbClr val="FFFFFF"/>
                </a:solidFill>
                <a:latin typeface="Trebuchet MS"/>
                <a:cs typeface="Trebuchet MS"/>
              </a:rPr>
              <a:t>Lucknow,</a:t>
            </a:r>
            <a:r>
              <a:rPr dirty="0" sz="4500" spc="-4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 b="1">
                <a:solidFill>
                  <a:srgbClr val="FFFFFF"/>
                </a:solidFill>
                <a:latin typeface="Trebuchet MS"/>
                <a:cs typeface="Trebuchet MS"/>
              </a:rPr>
              <a:t>India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04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Introduction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462" y="2326856"/>
            <a:ext cx="171449" cy="1714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462" y="4041356"/>
            <a:ext cx="171449" cy="1714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462" y="6327356"/>
            <a:ext cx="171449" cy="1714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462" y="8041856"/>
            <a:ext cx="171449" cy="1714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22337" y="1999831"/>
            <a:ext cx="16756380" cy="699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660">
                <a:solidFill>
                  <a:srgbClr val="FFFFFF"/>
                </a:solidFill>
                <a:latin typeface="Trebuchet MS"/>
                <a:cs typeface="Trebuchet MS"/>
              </a:rPr>
              <a:t>ĮĮM4S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4500" spc="-3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235">
                <a:solidFill>
                  <a:srgbClr val="FFFFFF"/>
                </a:solidFill>
                <a:latin typeface="Trebuchet MS"/>
                <a:cs typeface="Trebuchet MS"/>
              </a:rPr>
              <a:t>Įarge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204">
                <a:solidFill>
                  <a:srgbClr val="FFFFFF"/>
                </a:solidFill>
                <a:latin typeface="Trebuchet MS"/>
                <a:cs typeface="Trebuchet MS"/>
              </a:rPr>
              <a:t>Įanguage</a:t>
            </a:r>
            <a:r>
              <a:rPr dirty="0" sz="4500" spc="-3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85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4500" spc="-3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85">
                <a:solidFill>
                  <a:srgbClr val="FFFFFF"/>
                </a:solidFill>
                <a:latin typeface="Trebuchet MS"/>
                <a:cs typeface="Trebuchet MS"/>
              </a:rPr>
              <a:t>Scala</a:t>
            </a:r>
            <a:endParaRPr sz="4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70"/>
              </a:spcBef>
            </a:pPr>
            <a:endParaRPr sz="4500">
              <a:latin typeface="Trebuchet MS"/>
              <a:cs typeface="Trebuchet MS"/>
            </a:endParaRPr>
          </a:p>
          <a:p>
            <a:pPr marL="12700" marR="133350">
              <a:lnSpc>
                <a:spcPts val="4500"/>
              </a:lnSpc>
              <a:spcBef>
                <a:spcPts val="5"/>
              </a:spcBef>
            </a:pPr>
            <a:r>
              <a:rPr dirty="0" sz="4500" spc="65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05">
                <a:solidFill>
                  <a:srgbClr val="FFFFFF"/>
                </a:solidFill>
                <a:latin typeface="Trebuchet MS"/>
                <a:cs typeface="Trebuchet MS"/>
              </a:rPr>
              <a:t>Scala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50">
                <a:solidFill>
                  <a:srgbClr val="FFFFFF"/>
                </a:solidFill>
                <a:latin typeface="Trebuchet MS"/>
                <a:cs typeface="Trebuchet MS"/>
              </a:rPr>
              <a:t>developers</a:t>
            </a:r>
            <a:r>
              <a:rPr dirty="0" sz="45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70">
                <a:solidFill>
                  <a:srgbClr val="FFFFFF"/>
                </a:solidFill>
                <a:latin typeface="Trebuchet MS"/>
                <a:cs typeface="Trebuchet MS"/>
              </a:rPr>
              <a:t>interact</a:t>
            </a:r>
            <a:r>
              <a:rPr dirty="0" sz="45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5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45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0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50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r>
              <a:rPr dirty="0" sz="45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4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dirty="0" sz="4500" spc="-95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45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4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70"/>
              </a:spcBef>
            </a:pPr>
            <a:endParaRPr sz="4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0" spc="-25">
                <a:solidFill>
                  <a:srgbClr val="FFFFFF"/>
                </a:solidFill>
                <a:latin typeface="Trebuchet MS"/>
                <a:cs typeface="Trebuchet MS"/>
              </a:rPr>
              <a:t>Open-</a:t>
            </a:r>
            <a:r>
              <a:rPr dirty="0" sz="4500" spc="-45">
                <a:solidFill>
                  <a:srgbClr val="FFFFFF"/>
                </a:solidFill>
                <a:latin typeface="Trebuchet MS"/>
                <a:cs typeface="Trebuchet MS"/>
              </a:rPr>
              <a:t>source,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30">
                <a:solidFill>
                  <a:srgbClr val="FFFFFF"/>
                </a:solidFill>
                <a:latin typeface="Trebuchet MS"/>
                <a:cs typeface="Trebuchet MS"/>
              </a:rPr>
              <a:t>maintained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229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3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05">
                <a:solidFill>
                  <a:srgbClr val="FFFFFF"/>
                </a:solidFill>
                <a:latin typeface="Trebuchet MS"/>
                <a:cs typeface="Trebuchet MS"/>
              </a:rPr>
              <a:t>Scala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Center</a:t>
            </a:r>
            <a:r>
              <a:rPr dirty="0" sz="4500" spc="-3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9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60">
                <a:solidFill>
                  <a:srgbClr val="FFFFFF"/>
                </a:solidFill>
                <a:latin typeface="Trebuchet MS"/>
                <a:cs typeface="Trebuchet MS"/>
              </a:rPr>
              <a:t>community</a:t>
            </a:r>
            <a:endParaRPr sz="4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70"/>
              </a:spcBef>
            </a:pPr>
            <a:endParaRPr sz="4500">
              <a:latin typeface="Trebuchet MS"/>
              <a:cs typeface="Trebuchet MS"/>
            </a:endParaRPr>
          </a:p>
          <a:p>
            <a:pPr marL="12700" marR="5080">
              <a:lnSpc>
                <a:spcPts val="4500"/>
              </a:lnSpc>
              <a:spcBef>
                <a:spcPts val="5"/>
              </a:spcBef>
            </a:pPr>
            <a:r>
              <a:rPr dirty="0" sz="4500" spc="105">
                <a:solidFill>
                  <a:srgbClr val="FFFFFF"/>
                </a:solidFill>
                <a:latin typeface="Trebuchet MS"/>
                <a:cs typeface="Trebuchet MS"/>
              </a:rPr>
              <a:t>Scala</a:t>
            </a:r>
            <a:r>
              <a:rPr dirty="0" sz="4500" spc="-3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Center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62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65">
                <a:solidFill>
                  <a:srgbClr val="FFFFFF"/>
                </a:solidFill>
                <a:latin typeface="Trebuchet MS"/>
                <a:cs typeface="Trebuchet MS"/>
              </a:rPr>
              <a:t>Non-</a:t>
            </a:r>
            <a:r>
              <a:rPr dirty="0" sz="4500" spc="-65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organization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dedicated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3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education </a:t>
            </a:r>
            <a:r>
              <a:rPr dirty="0" sz="4500" spc="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advocacy,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7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3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05">
                <a:solidFill>
                  <a:srgbClr val="FFFFFF"/>
                </a:solidFill>
                <a:latin typeface="Trebuchet MS"/>
                <a:cs typeface="Trebuchet MS"/>
              </a:rPr>
              <a:t>Scala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75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45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4968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Project</a:t>
            </a:r>
            <a:r>
              <a:rPr dirty="0" spc="-915"/>
              <a:t> </a:t>
            </a:r>
            <a:r>
              <a:rPr dirty="0" spc="-10"/>
              <a:t>Overview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2752018"/>
            <a:ext cx="171450" cy="1714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4466518"/>
            <a:ext cx="171450" cy="1714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6752517"/>
            <a:ext cx="171450" cy="1714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67035" y="2420135"/>
            <a:ext cx="16335375" cy="5289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0" spc="-40" b="1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4500" spc="-3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5" b="1">
                <a:solidFill>
                  <a:srgbClr val="FFFFFF"/>
                </a:solidFill>
                <a:latin typeface="Trebuchet MS"/>
                <a:cs typeface="Trebuchet MS"/>
              </a:rPr>
              <a:t>Name</a:t>
            </a:r>
            <a:r>
              <a:rPr dirty="0" sz="4500" spc="-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45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25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45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40">
                <a:solidFill>
                  <a:srgbClr val="FFFFFF"/>
                </a:solidFill>
                <a:latin typeface="Trebuchet MS"/>
                <a:cs typeface="Trebuchet MS"/>
              </a:rPr>
              <a:t>image,</a:t>
            </a:r>
            <a:r>
              <a:rPr dirty="0" sz="45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voice</a:t>
            </a:r>
            <a:r>
              <a:rPr dirty="0" sz="45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14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45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45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885">
                <a:solidFill>
                  <a:srgbClr val="FFFFFF"/>
                </a:solidFill>
                <a:latin typeface="Trebuchet MS"/>
                <a:cs typeface="Trebuchet MS"/>
              </a:rPr>
              <a:t>ĮĮM</a:t>
            </a:r>
            <a:r>
              <a:rPr dirty="0" sz="45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35">
                <a:solidFill>
                  <a:srgbClr val="FFFFFF"/>
                </a:solidFill>
                <a:latin typeface="Trebuchet MS"/>
                <a:cs typeface="Trebuchet MS"/>
              </a:rPr>
              <a:t>Modalities</a:t>
            </a:r>
            <a:endParaRPr sz="4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75"/>
              </a:spcBef>
            </a:pPr>
            <a:endParaRPr sz="4500">
              <a:latin typeface="Trebuchet MS"/>
              <a:cs typeface="Trebuchet MS"/>
            </a:endParaRPr>
          </a:p>
          <a:p>
            <a:pPr marL="12700" marR="5080">
              <a:lnSpc>
                <a:spcPts val="4500"/>
              </a:lnSpc>
            </a:pPr>
            <a:r>
              <a:rPr dirty="0" sz="4500" spc="-145" b="1">
                <a:solidFill>
                  <a:srgbClr val="FFFFFF"/>
                </a:solidFill>
                <a:latin typeface="Trebuchet MS"/>
                <a:cs typeface="Trebuchet MS"/>
              </a:rPr>
              <a:t>Goal</a:t>
            </a:r>
            <a:r>
              <a:rPr dirty="0" sz="4500" spc="-14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45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Extend</a:t>
            </a:r>
            <a:r>
              <a:rPr dirty="0" sz="45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680">
                <a:solidFill>
                  <a:srgbClr val="FFFFFF"/>
                </a:solidFill>
                <a:latin typeface="Trebuchet MS"/>
                <a:cs typeface="Trebuchet MS"/>
              </a:rPr>
              <a:t>ĮĮM4S</a:t>
            </a:r>
            <a:r>
              <a:rPr dirty="0" sz="45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45">
                <a:solidFill>
                  <a:srgbClr val="FFFFFF"/>
                </a:solidFill>
                <a:latin typeface="Trebuchet MS"/>
                <a:cs typeface="Trebuchet MS"/>
              </a:rPr>
              <a:t>beyond</a:t>
            </a:r>
            <a:r>
              <a:rPr dirty="0" sz="45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5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dirty="0" sz="45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5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05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45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40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dirty="0" sz="45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recognition, </a:t>
            </a:r>
            <a:r>
              <a:rPr dirty="0" sz="4500" spc="-155">
                <a:solidFill>
                  <a:srgbClr val="FFFFFF"/>
                </a:solidFill>
                <a:latin typeface="Trebuchet MS"/>
                <a:cs typeface="Trebuchet MS"/>
              </a:rPr>
              <a:t>text-</a:t>
            </a:r>
            <a:r>
              <a:rPr dirty="0" sz="4500" spc="-105">
                <a:solidFill>
                  <a:srgbClr val="FFFFFF"/>
                </a:solidFill>
                <a:latin typeface="Trebuchet MS"/>
                <a:cs typeface="Trebuchet MS"/>
              </a:rPr>
              <a:t>to-</a:t>
            </a:r>
            <a:r>
              <a:rPr dirty="0" sz="4500" spc="-40">
                <a:solidFill>
                  <a:srgbClr val="FFFFFF"/>
                </a:solidFill>
                <a:latin typeface="Trebuchet MS"/>
                <a:cs typeface="Trebuchet MS"/>
              </a:rPr>
              <a:t>speech,</a:t>
            </a:r>
            <a:r>
              <a:rPr dirty="0" sz="45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14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45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55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dirty="0" sz="45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generation</a:t>
            </a:r>
            <a:endParaRPr sz="4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75"/>
              </a:spcBef>
            </a:pPr>
            <a:endParaRPr sz="4500">
              <a:latin typeface="Trebuchet MS"/>
              <a:cs typeface="Trebuchet MS"/>
            </a:endParaRPr>
          </a:p>
          <a:p>
            <a:pPr marL="12700" marR="644525">
              <a:lnSpc>
                <a:spcPts val="4500"/>
              </a:lnSpc>
            </a:pPr>
            <a:r>
              <a:rPr dirty="0" sz="4500" spc="-25" b="1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4500" spc="-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45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Enable</a:t>
            </a:r>
            <a:r>
              <a:rPr dirty="0" sz="45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20">
                <a:solidFill>
                  <a:srgbClr val="FFFFFF"/>
                </a:solidFill>
                <a:latin typeface="Trebuchet MS"/>
                <a:cs typeface="Trebuchet MS"/>
              </a:rPr>
              <a:t>Scala</a:t>
            </a:r>
            <a:r>
              <a:rPr dirty="0" sz="45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60">
                <a:solidFill>
                  <a:srgbClr val="FFFFFF"/>
                </a:solidFill>
                <a:latin typeface="Trebuchet MS"/>
                <a:cs typeface="Trebuchet MS"/>
              </a:rPr>
              <a:t>developers</a:t>
            </a:r>
            <a:r>
              <a:rPr dirty="0" sz="45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5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5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45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20">
                <a:solidFill>
                  <a:srgbClr val="FFFFFF"/>
                </a:solidFill>
                <a:latin typeface="Trebuchet MS"/>
                <a:cs typeface="Trebuchet MS"/>
              </a:rPr>
              <a:t>rich,</a:t>
            </a:r>
            <a:r>
              <a:rPr dirty="0" sz="45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6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dirty="0" sz="45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5">
                <a:solidFill>
                  <a:srgbClr val="FFFFFF"/>
                </a:solidFill>
                <a:latin typeface="Trebuchet MS"/>
                <a:cs typeface="Trebuchet MS"/>
              </a:rPr>
              <a:t>AI- </a:t>
            </a:r>
            <a:r>
              <a:rPr dirty="0" sz="4500" spc="85">
                <a:solidFill>
                  <a:srgbClr val="FFFFFF"/>
                </a:solidFill>
                <a:latin typeface="Trebuchet MS"/>
                <a:cs typeface="Trebuchet MS"/>
              </a:rPr>
              <a:t>powered</a:t>
            </a:r>
            <a:r>
              <a:rPr dirty="0" sz="45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4" y="2084430"/>
            <a:ext cx="171449" cy="1714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4" y="4941930"/>
            <a:ext cx="171449" cy="1714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974" y="6656430"/>
            <a:ext cx="171449" cy="17144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07504" y="1757405"/>
            <a:ext cx="17284700" cy="585470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63500" marR="5080">
              <a:lnSpc>
                <a:spcPts val="4500"/>
              </a:lnSpc>
              <a:spcBef>
                <a:spcPts val="1000"/>
              </a:spcBef>
            </a:pPr>
            <a:r>
              <a:rPr dirty="0" sz="4500" spc="120" b="1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4500" spc="-4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65" b="1">
                <a:solidFill>
                  <a:srgbClr val="FFFFFF"/>
                </a:solidFill>
                <a:latin typeface="Trebuchet MS"/>
                <a:cs typeface="Trebuchet MS"/>
              </a:rPr>
              <a:t>Deliverables:</a:t>
            </a:r>
            <a:r>
              <a:rPr dirty="0" sz="4500" spc="-3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Automatic</a:t>
            </a:r>
            <a:r>
              <a:rPr dirty="0" sz="45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55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dirty="0" sz="45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Recognition</a:t>
            </a:r>
            <a:r>
              <a:rPr dirty="0" sz="45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(ASR)</a:t>
            </a:r>
            <a:r>
              <a:rPr dirty="0" sz="45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45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dirty="0" sz="45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4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4500" spc="85">
                <a:solidFill>
                  <a:srgbClr val="FFFFFF"/>
                </a:solidFill>
                <a:latin typeface="Trebuchet MS"/>
                <a:cs typeface="Trebuchet MS"/>
              </a:rPr>
              <a:t>ľext-</a:t>
            </a:r>
            <a:r>
              <a:rPr dirty="0" sz="4500" spc="-114">
                <a:solidFill>
                  <a:srgbClr val="FFFFFF"/>
                </a:solidFill>
                <a:latin typeface="Trebuchet MS"/>
                <a:cs typeface="Trebuchet MS"/>
              </a:rPr>
              <a:t>to-</a:t>
            </a:r>
            <a:r>
              <a:rPr dirty="0" sz="4500" spc="155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dirty="0" sz="45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350">
                <a:solidFill>
                  <a:srgbClr val="FFFFFF"/>
                </a:solidFill>
                <a:latin typeface="Trebuchet MS"/>
                <a:cs typeface="Trebuchet MS"/>
              </a:rPr>
              <a:t>(ľľS)</a:t>
            </a:r>
            <a:r>
              <a:rPr dirty="0" sz="45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20">
                <a:solidFill>
                  <a:srgbClr val="FFFFFF"/>
                </a:solidFill>
                <a:latin typeface="Trebuchet MS"/>
                <a:cs typeface="Trebuchet MS"/>
              </a:rPr>
              <a:t>Module</a:t>
            </a:r>
            <a:r>
              <a:rPr dirty="0" sz="45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Integration,</a:t>
            </a:r>
            <a:endParaRPr sz="4500">
              <a:latin typeface="Trebuchet MS"/>
              <a:cs typeface="Trebuchet MS"/>
            </a:endParaRPr>
          </a:p>
          <a:p>
            <a:pPr marL="12700">
              <a:lnSpc>
                <a:spcPts val="4500"/>
              </a:lnSpc>
            </a:pPr>
            <a:r>
              <a:rPr dirty="0" sz="4500" spc="65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dirty="0" sz="4500" spc="-4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5">
                <a:solidFill>
                  <a:srgbClr val="FFFFFF"/>
                </a:solidFill>
                <a:latin typeface="Trebuchet MS"/>
                <a:cs typeface="Trebuchet MS"/>
              </a:rPr>
              <a:t>Generation</a:t>
            </a:r>
            <a:r>
              <a:rPr dirty="0" sz="4500" spc="-4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45">
                <a:solidFill>
                  <a:srgbClr val="FFFFFF"/>
                </a:solidFill>
                <a:latin typeface="Trebuchet MS"/>
                <a:cs typeface="Trebuchet MS"/>
              </a:rPr>
              <a:t>Support,</a:t>
            </a:r>
            <a:r>
              <a:rPr dirty="0" sz="45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65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dirty="0" sz="45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35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r>
              <a:rPr dirty="0" sz="45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0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endParaRPr sz="4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70"/>
              </a:spcBef>
            </a:pPr>
            <a:endParaRPr sz="4500">
              <a:latin typeface="Trebuchet MS"/>
              <a:cs typeface="Trebuchet MS"/>
            </a:endParaRPr>
          </a:p>
          <a:p>
            <a:pPr marL="63500" marR="314325">
              <a:lnSpc>
                <a:spcPts val="4500"/>
              </a:lnSpc>
              <a:spcBef>
                <a:spcPts val="5"/>
              </a:spcBef>
            </a:pPr>
            <a:r>
              <a:rPr dirty="0" sz="4500" spc="-20" b="1">
                <a:solidFill>
                  <a:srgbClr val="FFFFFF"/>
                </a:solidFill>
                <a:latin typeface="Trebuchet MS"/>
                <a:cs typeface="Trebuchet MS"/>
              </a:rPr>
              <a:t>Impact:</a:t>
            </a:r>
            <a:r>
              <a:rPr dirty="0" sz="4500" spc="-4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20">
                <a:solidFill>
                  <a:srgbClr val="FFFFFF"/>
                </a:solidFill>
                <a:latin typeface="Trebuchet MS"/>
                <a:cs typeface="Trebuchet MS"/>
              </a:rPr>
              <a:t>Expands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3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5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80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r>
              <a:rPr dirty="0" sz="45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7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370">
                <a:solidFill>
                  <a:srgbClr val="FFFFFF"/>
                </a:solidFill>
                <a:latin typeface="Trebuchet MS"/>
                <a:cs typeface="Trebuchet MS"/>
              </a:rPr>
              <a:t>ĮĮM4S,</a:t>
            </a:r>
            <a:r>
              <a:rPr dirty="0" sz="45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65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2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45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85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45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40">
                <a:solidFill>
                  <a:srgbClr val="FFFFFF"/>
                </a:solidFill>
                <a:latin typeface="Trebuchet MS"/>
                <a:cs typeface="Trebuchet MS"/>
              </a:rPr>
              <a:t>versatile</a:t>
            </a:r>
            <a:r>
              <a:rPr dirty="0" sz="4500" spc="-3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7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4500" spc="-35">
                <a:solidFill>
                  <a:srgbClr val="FFFFFF"/>
                </a:solidFill>
                <a:latin typeface="Trebuchet MS"/>
                <a:cs typeface="Trebuchet MS"/>
              </a:rPr>
              <a:t>developer-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friendly</a:t>
            </a:r>
            <a:endParaRPr sz="4500">
              <a:latin typeface="Trebuchet MS"/>
              <a:cs typeface="Trebuchet MS"/>
            </a:endParaRPr>
          </a:p>
          <a:p>
            <a:pPr marL="63500" marR="193675">
              <a:lnSpc>
                <a:spcPts val="4500"/>
              </a:lnSpc>
              <a:spcBef>
                <a:spcPts val="4500"/>
              </a:spcBef>
            </a:pPr>
            <a:r>
              <a:rPr dirty="0" sz="4500" spc="-40" b="1">
                <a:solidFill>
                  <a:srgbClr val="FFFFFF"/>
                </a:solidFill>
                <a:latin typeface="Trebuchet MS"/>
                <a:cs typeface="Trebuchet MS"/>
              </a:rPr>
              <a:t>Tech</a:t>
            </a:r>
            <a:r>
              <a:rPr dirty="0" sz="4500" spc="-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b="1">
                <a:solidFill>
                  <a:srgbClr val="FFFFFF"/>
                </a:solidFill>
                <a:latin typeface="Trebuchet MS"/>
                <a:cs typeface="Trebuchet MS"/>
              </a:rPr>
              <a:t>Stack:</a:t>
            </a:r>
            <a:r>
              <a:rPr dirty="0" sz="4500" spc="-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65">
                <a:solidFill>
                  <a:srgbClr val="FFFFFF"/>
                </a:solidFill>
                <a:latin typeface="Trebuchet MS"/>
                <a:cs typeface="Trebuchet MS"/>
              </a:rPr>
              <a:t>Scala</a:t>
            </a:r>
            <a:r>
              <a:rPr dirty="0" sz="4500" spc="-65" b="1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4500" spc="-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Huggingface/OpenAI</a:t>
            </a:r>
            <a:r>
              <a:rPr dirty="0" sz="4500" spc="-4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Trebuchet MS"/>
                <a:cs typeface="Trebuchet MS"/>
              </a:rPr>
              <a:t>APIs,</a:t>
            </a:r>
            <a:r>
              <a:rPr dirty="0" sz="45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70">
                <a:solidFill>
                  <a:srgbClr val="FFFFFF"/>
                </a:solidFill>
                <a:latin typeface="Trebuchet MS"/>
                <a:cs typeface="Trebuchet MS"/>
              </a:rPr>
              <a:t>Whisper,</a:t>
            </a:r>
            <a:r>
              <a:rPr dirty="0" sz="45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894">
                <a:solidFill>
                  <a:srgbClr val="FFFFFF"/>
                </a:solidFill>
                <a:latin typeface="Trebuchet MS"/>
                <a:cs typeface="Trebuchet MS"/>
              </a:rPr>
              <a:t>ľľS</a:t>
            </a:r>
            <a:r>
              <a:rPr dirty="0" sz="45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Engines, </a:t>
            </a:r>
            <a:r>
              <a:rPr dirty="0" sz="4500" spc="65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dirty="0" sz="4500" spc="-2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generation</a:t>
            </a:r>
            <a:r>
              <a:rPr dirty="0" sz="45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>
                <a:solidFill>
                  <a:srgbClr val="FFFFFF"/>
                </a:solidFill>
                <a:latin typeface="Trebuchet MS"/>
                <a:cs typeface="Trebuchet MS"/>
              </a:rPr>
              <a:t>models(Stable</a:t>
            </a:r>
            <a:r>
              <a:rPr dirty="0" sz="45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Trebuchet MS"/>
                <a:cs typeface="Trebuchet MS"/>
              </a:rPr>
              <a:t>Diffusion)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674" y="2325886"/>
            <a:ext cx="171449" cy="1714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674" y="4040386"/>
            <a:ext cx="171449" cy="1714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674" y="5754886"/>
            <a:ext cx="171449" cy="1714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674" y="7469386"/>
            <a:ext cx="171449" cy="1714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0674" y="9183885"/>
            <a:ext cx="171449" cy="1714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87550" y="1998860"/>
            <a:ext cx="14975205" cy="756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75" b="1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r>
              <a:rPr dirty="0" sz="4500" spc="-50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b="1">
                <a:solidFill>
                  <a:srgbClr val="FFFFFF"/>
                </a:solidFill>
                <a:latin typeface="Trebuchet MS"/>
                <a:cs typeface="Trebuchet MS"/>
              </a:rPr>
              <a:t>PRs,</a:t>
            </a:r>
            <a:r>
              <a:rPr dirty="0" sz="4500" spc="4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290" b="1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dirty="0" sz="4500" spc="-50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 b="1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dirty="0" sz="4500" spc="-50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45" b="1">
                <a:solidFill>
                  <a:srgbClr val="FFFFFF"/>
                </a:solidFill>
                <a:latin typeface="Trebuchet MS"/>
                <a:cs typeface="Trebuchet MS"/>
              </a:rPr>
              <a:t>Merges,</a:t>
            </a:r>
            <a:r>
              <a:rPr dirty="0" sz="4500" spc="-50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0" b="1">
                <a:solidFill>
                  <a:srgbClr val="FFFFFF"/>
                </a:solidFill>
                <a:latin typeface="Trebuchet MS"/>
                <a:cs typeface="Trebuchet MS"/>
              </a:rPr>
              <a:t>LoC-</a:t>
            </a:r>
            <a:endParaRPr sz="4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70"/>
              </a:spcBef>
            </a:pPr>
            <a:endParaRPr sz="4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0" spc="200" b="1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r>
              <a:rPr dirty="0" sz="4500" spc="-5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90" b="1">
                <a:solidFill>
                  <a:srgbClr val="FFFFFF"/>
                </a:solidFill>
                <a:latin typeface="Trebuchet MS"/>
                <a:cs typeface="Trebuchet MS"/>
              </a:rPr>
              <a:t>Solved</a:t>
            </a:r>
            <a:r>
              <a:rPr dirty="0" sz="4500" spc="-4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60" b="1">
                <a:solidFill>
                  <a:srgbClr val="FFFFFF"/>
                </a:solidFill>
                <a:latin typeface="Trebuchet MS"/>
                <a:cs typeface="Trebuchet MS"/>
              </a:rPr>
              <a:t>(Non</a:t>
            </a:r>
            <a:r>
              <a:rPr dirty="0" sz="4500" spc="-4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55" b="1">
                <a:solidFill>
                  <a:srgbClr val="FFFFFF"/>
                </a:solidFill>
                <a:latin typeface="Trebuchet MS"/>
                <a:cs typeface="Trebuchet MS"/>
              </a:rPr>
              <a:t>PR):</a:t>
            </a:r>
            <a:r>
              <a:rPr dirty="0" sz="4500" spc="-4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8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4500">
              <a:latin typeface="Trebuchet MS"/>
              <a:cs typeface="Trebuchet MS"/>
            </a:endParaRPr>
          </a:p>
          <a:p>
            <a:pPr marL="12700" marR="4335145">
              <a:lnSpc>
                <a:spcPct val="250000"/>
              </a:lnSpc>
            </a:pPr>
            <a:r>
              <a:rPr dirty="0" sz="4500" spc="-50" b="1">
                <a:solidFill>
                  <a:srgbClr val="FFFFFF"/>
                </a:solidFill>
                <a:latin typeface="Trebuchet MS"/>
                <a:cs typeface="Trebuchet MS"/>
              </a:rPr>
              <a:t>Delivered</a:t>
            </a:r>
            <a:r>
              <a:rPr dirty="0" sz="4500" spc="-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10" b="1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dirty="0" sz="4500" spc="-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30" b="1">
                <a:solidFill>
                  <a:srgbClr val="FFFFFF"/>
                </a:solidFill>
                <a:latin typeface="Trebuchet MS"/>
                <a:cs typeface="Trebuchet MS"/>
              </a:rPr>
              <a:t>Generation</a:t>
            </a:r>
            <a:r>
              <a:rPr dirty="0" sz="4500" spc="-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 b="1">
                <a:solidFill>
                  <a:srgbClr val="FFFFFF"/>
                </a:solidFill>
                <a:latin typeface="Trebuchet MS"/>
                <a:cs typeface="Trebuchet MS"/>
              </a:rPr>
              <a:t>Capabilities </a:t>
            </a:r>
            <a:r>
              <a:rPr dirty="0" sz="4500" spc="-50" b="1">
                <a:solidFill>
                  <a:srgbClr val="FFFFFF"/>
                </a:solidFill>
                <a:latin typeface="Trebuchet MS"/>
                <a:cs typeface="Trebuchet MS"/>
              </a:rPr>
              <a:t>Delivered</a:t>
            </a:r>
            <a:r>
              <a:rPr dirty="0" sz="4500" spc="-4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10" b="1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dirty="0" sz="4500" spc="-4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20" b="1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r>
              <a:rPr dirty="0" sz="4500" spc="-4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 b="1">
                <a:solidFill>
                  <a:srgbClr val="FFFFFF"/>
                </a:solidFill>
                <a:latin typeface="Trebuchet MS"/>
                <a:cs typeface="Trebuchet MS"/>
              </a:rPr>
              <a:t>Capabilities</a:t>
            </a:r>
            <a:endParaRPr sz="4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70"/>
              </a:spcBef>
            </a:pPr>
            <a:endParaRPr sz="4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0" spc="-50" b="1">
                <a:solidFill>
                  <a:srgbClr val="FFFFFF"/>
                </a:solidFill>
                <a:latin typeface="Trebuchet MS"/>
                <a:cs typeface="Trebuchet MS"/>
              </a:rPr>
              <a:t>Delivered</a:t>
            </a:r>
            <a:r>
              <a:rPr dirty="0" sz="4500" spc="-4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04" b="1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dirty="0" sz="4500" spc="-48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500" spc="-48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20" b="1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dirty="0" sz="4500" spc="-48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2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4500" spc="-48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20" b="1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dirty="0" sz="4500" spc="-48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500" spc="-48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04" b="1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dirty="0" sz="4500" spc="-48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 b="1">
                <a:solidFill>
                  <a:srgbClr val="FFFFFF"/>
                </a:solidFill>
                <a:latin typeface="Trebuchet MS"/>
                <a:cs typeface="Trebuchet MS"/>
              </a:rPr>
              <a:t>Capabilities</a:t>
            </a:r>
            <a:endParaRPr sz="45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33209" y="1672446"/>
            <a:ext cx="6029324" cy="36480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7454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Contributions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Impact</a:t>
            </a:r>
            <a:r>
              <a:rPr dirty="0" spc="-950"/>
              <a:t> </a:t>
            </a:r>
            <a:r>
              <a:rPr dirty="0" spc="300"/>
              <a:t>&amp;</a:t>
            </a:r>
            <a:r>
              <a:rPr dirty="0" spc="-950"/>
              <a:t> </a:t>
            </a:r>
            <a:r>
              <a:rPr dirty="0" spc="-110"/>
              <a:t>Future</a:t>
            </a:r>
            <a:r>
              <a:rPr dirty="0" spc="-950"/>
              <a:t> </a:t>
            </a:r>
            <a:r>
              <a:rPr dirty="0" spc="140"/>
              <a:t>Work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986" y="2610754"/>
            <a:ext cx="196561" cy="19656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2986" y="5231580"/>
            <a:ext cx="196561" cy="19656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986" y="7197200"/>
            <a:ext cx="196561" cy="196561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3510" rIns="0" bIns="0" rtlCol="0" vert="horz">
            <a:spAutoFit/>
          </a:bodyPr>
          <a:lstStyle/>
          <a:p>
            <a:pPr marL="12700" marR="5080">
              <a:lnSpc>
                <a:spcPts val="5160"/>
              </a:lnSpc>
              <a:spcBef>
                <a:spcPts val="1130"/>
              </a:spcBef>
            </a:pPr>
            <a:r>
              <a:rPr dirty="0" spc="-45"/>
              <a:t>Library</a:t>
            </a:r>
            <a:r>
              <a:rPr dirty="0" spc="-555"/>
              <a:t> </a:t>
            </a:r>
            <a:r>
              <a:rPr dirty="0" spc="165"/>
              <a:t>can</a:t>
            </a:r>
            <a:r>
              <a:rPr dirty="0" spc="-555"/>
              <a:t> </a:t>
            </a:r>
            <a:r>
              <a:rPr dirty="0" spc="170"/>
              <a:t>now</a:t>
            </a:r>
            <a:r>
              <a:rPr dirty="0" spc="-555"/>
              <a:t> </a:t>
            </a:r>
            <a:r>
              <a:rPr dirty="0" spc="65"/>
              <a:t>be</a:t>
            </a:r>
            <a:r>
              <a:rPr dirty="0" spc="-555"/>
              <a:t> </a:t>
            </a:r>
            <a:r>
              <a:rPr dirty="0" spc="175"/>
              <a:t>used</a:t>
            </a:r>
            <a:r>
              <a:rPr dirty="0" spc="-555"/>
              <a:t> </a:t>
            </a:r>
            <a:r>
              <a:rPr dirty="0"/>
              <a:t>to</a:t>
            </a:r>
            <a:r>
              <a:rPr dirty="0" spc="-555"/>
              <a:t> </a:t>
            </a:r>
            <a:r>
              <a:rPr dirty="0" spc="-20"/>
              <a:t>create</a:t>
            </a:r>
            <a:r>
              <a:rPr dirty="0" spc="-550"/>
              <a:t> </a:t>
            </a:r>
            <a:r>
              <a:rPr dirty="0" spc="65"/>
              <a:t>Rich</a:t>
            </a:r>
            <a:r>
              <a:rPr dirty="0" spc="-555"/>
              <a:t> </a:t>
            </a:r>
            <a:r>
              <a:rPr dirty="0"/>
              <a:t>Apps,</a:t>
            </a:r>
            <a:r>
              <a:rPr dirty="0" spc="-555"/>
              <a:t> </a:t>
            </a:r>
            <a:r>
              <a:rPr dirty="0" spc="170"/>
              <a:t>good </a:t>
            </a:r>
            <a:r>
              <a:rPr dirty="0"/>
              <a:t>example</a:t>
            </a:r>
            <a:r>
              <a:rPr dirty="0" spc="-565"/>
              <a:t> </a:t>
            </a:r>
            <a:r>
              <a:rPr dirty="0" spc="65"/>
              <a:t>being</a:t>
            </a:r>
            <a:r>
              <a:rPr dirty="0" spc="-565"/>
              <a:t> </a:t>
            </a:r>
            <a:r>
              <a:rPr dirty="0" spc="-10"/>
              <a:t>Szork.</a:t>
            </a:r>
          </a:p>
          <a:p>
            <a:pPr>
              <a:lnSpc>
                <a:spcPct val="100000"/>
              </a:lnSpc>
              <a:spcBef>
                <a:spcPts val="3315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110"/>
              <a:t>Szrok</a:t>
            </a:r>
            <a:r>
              <a:rPr dirty="0" spc="-585"/>
              <a:t> </a:t>
            </a:r>
            <a:r>
              <a:rPr dirty="0" spc="165"/>
              <a:t>is</a:t>
            </a:r>
            <a:r>
              <a:rPr dirty="0" spc="-580"/>
              <a:t> </a:t>
            </a:r>
            <a:r>
              <a:rPr dirty="0" spc="250"/>
              <a:t>DND</a:t>
            </a:r>
            <a:r>
              <a:rPr dirty="0" spc="-580"/>
              <a:t> </a:t>
            </a:r>
            <a:r>
              <a:rPr dirty="0" spc="65"/>
              <a:t>style</a:t>
            </a:r>
            <a:r>
              <a:rPr dirty="0" spc="505"/>
              <a:t> </a:t>
            </a:r>
            <a:r>
              <a:rPr dirty="0" spc="60"/>
              <a:t>Gen</a:t>
            </a:r>
            <a:r>
              <a:rPr dirty="0" spc="-585"/>
              <a:t> </a:t>
            </a:r>
            <a:r>
              <a:rPr dirty="0" spc="114"/>
              <a:t>AI</a:t>
            </a:r>
            <a:r>
              <a:rPr dirty="0" spc="-580"/>
              <a:t> </a:t>
            </a:r>
            <a:r>
              <a:rPr dirty="0" spc="195"/>
              <a:t>game</a:t>
            </a:r>
            <a:r>
              <a:rPr dirty="0" spc="-580"/>
              <a:t> </a:t>
            </a:r>
            <a:r>
              <a:rPr dirty="0" spc="-750"/>
              <a:t>.</a:t>
            </a:r>
          </a:p>
          <a:p>
            <a:pPr>
              <a:lnSpc>
                <a:spcPct val="100000"/>
              </a:lnSpc>
              <a:spcBef>
                <a:spcPts val="4340"/>
              </a:spcBef>
            </a:pPr>
          </a:p>
          <a:p>
            <a:pPr marL="12700" marR="1927225">
              <a:lnSpc>
                <a:spcPts val="5160"/>
              </a:lnSpc>
            </a:pPr>
            <a:r>
              <a:rPr dirty="0" spc="-70"/>
              <a:t>Future</a:t>
            </a:r>
            <a:r>
              <a:rPr dirty="0" spc="-575"/>
              <a:t> </a:t>
            </a:r>
            <a:r>
              <a:rPr dirty="0" spc="100"/>
              <a:t>work</a:t>
            </a:r>
            <a:r>
              <a:rPr dirty="0" spc="-575"/>
              <a:t> </a:t>
            </a:r>
            <a:r>
              <a:rPr dirty="0" spc="-645"/>
              <a:t>:</a:t>
            </a:r>
            <a:r>
              <a:rPr dirty="0" spc="-575"/>
              <a:t> </a:t>
            </a:r>
            <a:r>
              <a:rPr dirty="0" spc="105"/>
              <a:t>Work</a:t>
            </a:r>
            <a:r>
              <a:rPr dirty="0" spc="-575"/>
              <a:t> </a:t>
            </a:r>
            <a:r>
              <a:rPr dirty="0" spc="140"/>
              <a:t>on</a:t>
            </a:r>
            <a:r>
              <a:rPr dirty="0" spc="-575"/>
              <a:t> </a:t>
            </a:r>
            <a:r>
              <a:rPr dirty="0"/>
              <a:t>Additional</a:t>
            </a:r>
            <a:r>
              <a:rPr dirty="0" spc="-575"/>
              <a:t> </a:t>
            </a:r>
            <a:r>
              <a:rPr dirty="0" spc="240"/>
              <a:t>Issues</a:t>
            </a:r>
            <a:r>
              <a:rPr dirty="0" spc="-575"/>
              <a:t> </a:t>
            </a:r>
            <a:r>
              <a:rPr dirty="0" spc="135"/>
              <a:t>and </a:t>
            </a:r>
            <a:r>
              <a:rPr dirty="0" spc="-10"/>
              <a:t>functionalities.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Reflection</a:t>
            </a:r>
            <a:r>
              <a:rPr dirty="0" spc="-930"/>
              <a:t> </a:t>
            </a:r>
            <a:r>
              <a:rPr dirty="0" spc="235"/>
              <a:t>and</a:t>
            </a:r>
            <a:r>
              <a:rPr dirty="0" spc="-925"/>
              <a:t> </a:t>
            </a:r>
            <a:r>
              <a:rPr dirty="0" spc="114"/>
              <a:t>Acknowledgment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1327" y="4437062"/>
            <a:ext cx="17205325" cy="128270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5469255" marR="5080" indent="-5457190">
              <a:lnSpc>
                <a:spcPts val="4500"/>
              </a:lnSpc>
              <a:spcBef>
                <a:spcPts val="1000"/>
              </a:spcBef>
            </a:pPr>
            <a:r>
              <a:rPr dirty="0" sz="4500" spc="65" b="1">
                <a:solidFill>
                  <a:srgbClr val="FFFFFF"/>
                </a:solidFill>
                <a:latin typeface="Trebuchet MS"/>
                <a:cs typeface="Trebuchet MS"/>
              </a:rPr>
              <a:t>Thanks</a:t>
            </a:r>
            <a:r>
              <a:rPr dirty="0" sz="4500" spc="-4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500" spc="-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500" spc="-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5" b="1">
                <a:solidFill>
                  <a:srgbClr val="FFFFFF"/>
                </a:solidFill>
                <a:latin typeface="Trebuchet MS"/>
                <a:cs typeface="Trebuchet MS"/>
              </a:rPr>
              <a:t>community,</a:t>
            </a:r>
            <a:r>
              <a:rPr dirty="0" sz="4500" spc="-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35" b="1">
                <a:solidFill>
                  <a:srgbClr val="FFFFFF"/>
                </a:solidFill>
                <a:latin typeface="Trebuchet MS"/>
                <a:cs typeface="Trebuchet MS"/>
              </a:rPr>
              <a:t>Mentors</a:t>
            </a:r>
            <a:r>
              <a:rPr dirty="0" sz="4500" spc="-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b="1">
                <a:solidFill>
                  <a:srgbClr val="FFFFFF"/>
                </a:solidFill>
                <a:latin typeface="Trebuchet MS"/>
                <a:cs typeface="Trebuchet MS"/>
              </a:rPr>
              <a:t>(Rory</a:t>
            </a:r>
            <a:r>
              <a:rPr dirty="0" sz="4500" spc="-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65" b="1">
                <a:solidFill>
                  <a:srgbClr val="FFFFFF"/>
                </a:solidFill>
                <a:latin typeface="Trebuchet MS"/>
                <a:cs typeface="Trebuchet MS"/>
              </a:rPr>
              <a:t>Graves</a:t>
            </a:r>
            <a:r>
              <a:rPr dirty="0" sz="4500" spc="-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2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4500" spc="-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40" b="1">
                <a:solidFill>
                  <a:srgbClr val="FFFFFF"/>
                </a:solidFill>
                <a:latin typeface="Trebuchet MS"/>
                <a:cs typeface="Trebuchet MS"/>
              </a:rPr>
              <a:t>Kannupriya </a:t>
            </a:r>
            <a:r>
              <a:rPr dirty="0" sz="4500" spc="-60" b="1">
                <a:solidFill>
                  <a:srgbClr val="FFFFFF"/>
                </a:solidFill>
                <a:latin typeface="Trebuchet MS"/>
                <a:cs typeface="Trebuchet MS"/>
              </a:rPr>
              <a:t>Kalra)</a:t>
            </a:r>
            <a:r>
              <a:rPr dirty="0" sz="4500" spc="-4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2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4500" spc="-4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145" b="1">
                <a:solidFill>
                  <a:srgbClr val="FFFFFF"/>
                </a:solidFill>
                <a:latin typeface="Trebuchet MS"/>
                <a:cs typeface="Trebuchet MS"/>
              </a:rPr>
              <a:t>Scala</a:t>
            </a:r>
            <a:r>
              <a:rPr dirty="0" sz="4500" spc="-4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10" b="1">
                <a:solidFill>
                  <a:srgbClr val="FFFFFF"/>
                </a:solidFill>
                <a:latin typeface="Trebuchet MS"/>
                <a:cs typeface="Trebuchet MS"/>
              </a:rPr>
              <a:t>Center.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ANSHUMAN AWASTHI</dc:creator>
  <cp:keywords>DAGwDofT-aM,BAF4YbmVpGY,0</cp:keywords>
  <dc:title>Presentation - Enhancing LLM4S with  
Multimodal Capabilities</dc:title>
  <dcterms:created xsi:type="dcterms:W3CDTF">2025-10-27T10:19:27Z</dcterms:created>
  <dcterms:modified xsi:type="dcterms:W3CDTF">2025-10-27T10:19:27Z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Creator">
    <vt:lpwstr>Canva</vt:lpwstr>
  </property>
  <property fmtid="{D5CDD505-2E9C-101B-9397-08002B2CF9AE}" pid="4" name="LastSaved">
    <vt:filetime>2025-10-27T00:00:00Z</vt:filetime>
  </property>
  <property fmtid="{D5CDD505-2E9C-101B-9397-08002B2CF9AE}" pid="5" name="Producer">
    <vt:lpwstr>Canva</vt:lpwstr>
  </property>
  <property fmtid="{D5CDD505-2E9C-101B-9397-08002B2CF9AE}" pid="6" name="containsAiGeneratedContent">
    <vt:lpwstr>Yes</vt:lpwstr>
  </property>
</Properties>
</file>