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17D"/>
    <a:srgbClr val="59A14F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76" autoAdjust="0"/>
  </p:normalViewPr>
  <p:slideViewPr>
    <p:cSldViewPr snapToGrid="0" snapToObjects="1">
      <p:cViewPr varScale="1">
        <p:scale>
          <a:sx n="63" d="100"/>
          <a:sy n="63" d="100"/>
        </p:scale>
        <p:origin x="77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cs typeface="Times New Roman"/>
              </a:rPr>
              <a:t>COMMAND LINE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C23F"/>
                </a:solidFill>
              </a:rPr>
              <a:t>INTROS &amp; SETUP</a:t>
            </a:r>
            <a:endParaRPr lang="en-US" sz="2000" b="1" dirty="0">
              <a:solidFill>
                <a:srgbClr val="80C23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4211" y="5559535"/>
            <a:ext cx="312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C23F"/>
                </a:solidFill>
              </a:rPr>
              <a:t>Jon-Cody Sokoll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Consultant, Deloitte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5" y="5621272"/>
            <a:ext cx="707524" cy="70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1688" y="5497799"/>
            <a:ext cx="312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C23F"/>
                </a:solidFill>
              </a:rPr>
              <a:t>Adam Raveret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Consultant, Deloitte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22" y="5559536"/>
            <a:ext cx="707524" cy="7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234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PRACTICE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20406" y="2560533"/>
            <a:ext cx="772074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>
              <a:buAutoNum type="arabicParenR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Go </a:t>
            </a: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to: https://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github.com/sokjc/mlg_2</a:t>
            </a:r>
            <a:endParaRPr lang="en-US" alt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lvl="0" indent="-342900" defTabSz="914400">
              <a:buAutoNum type="arabicParenR"/>
            </a:pPr>
            <a:endParaRPr lang="en-US" alt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lvl="0" indent="-342900" defTabSz="914400">
              <a:buAutoNum type="arabicParenR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Click “Clone/Download” and copy </a:t>
            </a: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link</a:t>
            </a:r>
          </a:p>
          <a:p>
            <a:pPr marL="342900" lvl="0" indent="-342900" defTabSz="914400">
              <a:buAutoNum type="arabicParenR"/>
            </a:pPr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marL="342900" lvl="0" indent="-342900" defTabSz="914400">
              <a:buAutoNum type="arabicParenR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In your terminal, navigate to your Desktop, then type the command:  </a:t>
            </a:r>
          </a:p>
          <a:p>
            <a:pPr lvl="0" defTabSz="914400"/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lvl="0"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   	</a:t>
            </a:r>
            <a:r>
              <a:rPr lang="en-US" altLang="en-US" b="1" i="1" dirty="0" err="1" smtClean="0">
                <a:solidFill>
                  <a:srgbClr val="24292E"/>
                </a:solidFill>
                <a:latin typeface="-apple-system"/>
              </a:rPr>
              <a:t>git</a:t>
            </a: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 clone </a:t>
            </a: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+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 paste the link  </a:t>
            </a:r>
          </a:p>
          <a:p>
            <a:pPr lvl="0" defTabSz="914400"/>
            <a:endParaRPr lang="en-US" altLang="en-US" dirty="0" smtClean="0">
              <a:solidFill>
                <a:srgbClr val="24292E"/>
              </a:solidFill>
              <a:latin typeface="-apple-system"/>
            </a:endParaRPr>
          </a:p>
          <a:p>
            <a:pPr lvl="0" defTabSz="914400"/>
            <a:endParaRPr lang="en-US" alt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lvl="0" indent="-342900" defTabSz="914400">
              <a:buFont typeface="+mj-lt"/>
              <a:buAutoNum type="arabicParenR" startAt="4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To update your repository at the beginning of each day, navigate to the folder in your terminal and type the command: </a:t>
            </a:r>
          </a:p>
          <a:p>
            <a:pPr marL="342900" lvl="0" indent="-342900" defTabSz="914400">
              <a:buFont typeface="+mj-lt"/>
              <a:buAutoNum type="arabicParenR" startAt="4"/>
            </a:pPr>
            <a:endParaRPr lang="en-US" altLang="en-US" dirty="0" smtClean="0">
              <a:solidFill>
                <a:srgbClr val="24292E"/>
              </a:solidFill>
              <a:latin typeface="-apple-system"/>
            </a:endParaRPr>
          </a:p>
          <a:p>
            <a:pPr lvl="0"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altLang="en-US" b="1" i="1" dirty="0" err="1" smtClean="0">
                <a:solidFill>
                  <a:srgbClr val="24292E"/>
                </a:solidFill>
                <a:latin typeface="-apple-system"/>
              </a:rPr>
              <a:t>git</a:t>
            </a: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 pull origin master</a:t>
            </a:r>
          </a:p>
        </p:txBody>
      </p:sp>
      <p:pic>
        <p:nvPicPr>
          <p:cNvPr id="1026" name="Picture 2" descr="Clone or download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53" y="3034078"/>
            <a:ext cx="25050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cs typeface="Times New Roman"/>
              </a:rPr>
              <a:t>PANDAS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C23F"/>
                </a:solidFill>
              </a:rPr>
              <a:t>INTROS &amp; SETUP</a:t>
            </a:r>
            <a:endParaRPr lang="en-US" sz="2000" b="1" dirty="0">
              <a:solidFill>
                <a:srgbClr val="80C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06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PANDAS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CODING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95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LINE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WHAT? 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7857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Command Line Interface (CLI) is a way of interacting with your computer using text-based commands. This is different from the way most people interact with their computers, using their mouse and a Graphical User Interface (GUI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you become comfortable with the basics, it can be a more powerful way to use your computer. You're able to do many things more quickly and </a:t>
            </a:r>
            <a:r>
              <a:rPr lang="en-US" dirty="0" smtClean="0"/>
              <a:t>programmatically.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9851" y="5132710"/>
            <a:ext cx="7777040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C23F"/>
                </a:solidFill>
              </a:rPr>
              <a:t>GIT BASH DOWLOAD</a:t>
            </a:r>
            <a:endParaRPr lang="en-US" sz="4000" b="1" baseline="30000" dirty="0" smtClean="0">
              <a:solidFill>
                <a:srgbClr val="80C23F"/>
              </a:solidFill>
            </a:endParaRPr>
          </a:p>
          <a:p>
            <a:pPr algn="ctr"/>
            <a:r>
              <a:rPr lang="en-US" sz="2400" i="1" dirty="0"/>
              <a:t>https://gitforwindows.org/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9533" y="3066285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WHY?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08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95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LINE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423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GENERAL FORMAT 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0406" y="2321340"/>
            <a:ext cx="772074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&lt;command&gt; -&lt;options&gt; &lt;arguments&gt;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&lt;command&gt;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is the action we want the computer to take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&lt;options&gt;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(or "flags") modify the behavior of the command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&lt;arguments&gt;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are the things we want the command to act on</a:t>
            </a:r>
          </a:p>
        </p:txBody>
      </p:sp>
    </p:spTree>
    <p:extLst>
      <p:ext uri="{BB962C8B-B14F-4D97-AF65-F5344CB8AC3E}">
        <p14:creationId xmlns:p14="http://schemas.microsoft.com/office/powerpoint/2010/main" val="31361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95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LINE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4268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BASIC COMMANDS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20406" y="2519335"/>
            <a:ext cx="772074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i="1" dirty="0" err="1">
                <a:solidFill>
                  <a:srgbClr val="24292E"/>
                </a:solidFill>
                <a:latin typeface="SFMono-Regular"/>
              </a:rPr>
              <a:t>p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wd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(or 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cd</a:t>
            </a:r>
            <a:r>
              <a:rPr kumimoji="0" lang="en-US" altLang="en-US" b="1" i="1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for Windows)</a:t>
            </a:r>
            <a:endParaRPr kumimoji="0" lang="en-US" altLang="en-US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prints yours working directory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defTabSz="914400"/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ls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or 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dir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for Windows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)</a:t>
            </a:r>
            <a:endParaRPr lang="en-US" altLang="en-US" b="1" i="1" dirty="0" smtClean="0">
              <a:solidFill>
                <a:srgbClr val="24292E"/>
              </a:solidFill>
              <a:latin typeface="SFMono-Regula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l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ists files and subdirectories in your working directory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>
                <a:solidFill>
                  <a:srgbClr val="24292E"/>
                </a:solidFill>
                <a:latin typeface="-apple-system"/>
              </a:rPr>
              <a:t>l</a:t>
            </a: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s -a 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: lists all files, including hidden ones</a:t>
            </a:r>
            <a:r>
              <a:rPr lang="en-US" altLang="en-US" i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i="1" dirty="0">
              <a:solidFill>
                <a:srgbClr val="24292E"/>
              </a:solidFill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c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hanges directory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>
                <a:solidFill>
                  <a:srgbClr val="24292E"/>
                </a:solidFill>
                <a:latin typeface="-apple-system"/>
              </a:rPr>
              <a:t>c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 &lt;path&gt; 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:</a:t>
            </a:r>
            <a:r>
              <a:rPr kumimoji="0" lang="en-US" altLang="en-US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changes directories to the path you specified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en-US" b="1" i="1" baseline="0" dirty="0" smtClean="0">
                <a:solidFill>
                  <a:srgbClr val="24292E"/>
                </a:solidFill>
                <a:latin typeface="-apple-system"/>
              </a:rPr>
              <a:t>d ..</a:t>
            </a:r>
            <a:r>
              <a:rPr lang="en-US" altLang="en-US" i="1" baseline="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en-US" baseline="0" dirty="0" smtClean="0">
                <a:solidFill>
                  <a:srgbClr val="24292E"/>
                </a:solidFill>
                <a:latin typeface="-apple-system"/>
              </a:rPr>
              <a:t>: moves you “up” one directory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30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95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LINE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777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BASIC COMMANDS (cont.)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20406" y="2413027"/>
            <a:ext cx="772074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b="1" i="1" dirty="0" err="1">
                <a:solidFill>
                  <a:srgbClr val="24292E"/>
                </a:solidFill>
                <a:latin typeface="-apple-system"/>
              </a:rPr>
              <a:t>mkdir</a:t>
            </a:r>
            <a:r>
              <a:rPr lang="en-US" altLang="en-US" b="1" i="1" dirty="0">
                <a:solidFill>
                  <a:srgbClr val="24292E"/>
                </a:solidFill>
                <a:latin typeface="-apple-system"/>
              </a:rPr>
              <a:t> &lt;</a:t>
            </a:r>
            <a:r>
              <a:rPr lang="en-US" altLang="en-US" b="1" i="1" dirty="0" err="1">
                <a:solidFill>
                  <a:srgbClr val="24292E"/>
                </a:solidFill>
                <a:latin typeface="-apple-system"/>
              </a:rPr>
              <a:t>dirname</a:t>
            </a:r>
            <a:r>
              <a:rPr lang="en-US" altLang="en-US" b="1" i="1" dirty="0">
                <a:solidFill>
                  <a:srgbClr val="24292E"/>
                </a:solidFill>
                <a:latin typeface="-apple-system"/>
              </a:rPr>
              <a:t>&gt;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4292E"/>
                </a:solidFill>
                <a:latin typeface="-apple-system"/>
              </a:rPr>
              <a:t>makes a directory called </a:t>
            </a:r>
            <a:r>
              <a:rPr lang="en-US" altLang="en-US" i="1" dirty="0">
                <a:solidFill>
                  <a:srgbClr val="24292E"/>
                </a:solidFill>
                <a:latin typeface="-apple-system"/>
              </a:rPr>
              <a:t>&lt;</a:t>
            </a:r>
            <a:r>
              <a:rPr lang="en-US" altLang="en-US" i="1" dirty="0" err="1">
                <a:solidFill>
                  <a:srgbClr val="24292E"/>
                </a:solidFill>
                <a:latin typeface="-apple-system"/>
              </a:rPr>
              <a:t>dirname</a:t>
            </a:r>
            <a:r>
              <a:rPr lang="en-US" altLang="en-US" i="1" dirty="0" smtClean="0">
                <a:solidFill>
                  <a:srgbClr val="24292E"/>
                </a:solidFill>
                <a:latin typeface="-apple-system"/>
              </a:rPr>
              <a:t>&gt;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endParaRPr lang="en-US" altLang="en-US" i="1" dirty="0">
              <a:solidFill>
                <a:srgbClr val="24292E"/>
              </a:solidFill>
              <a:latin typeface="-apple-system"/>
            </a:endParaRPr>
          </a:p>
          <a:p>
            <a:pPr defTabSz="914400"/>
            <a:r>
              <a:rPr lang="en-US" altLang="en-US" b="1" i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ouch &lt;filename&gt;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(or 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cd . &gt; &lt;filename&gt;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for Windows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)</a:t>
            </a:r>
            <a:endParaRPr lang="en-US" altLang="en-US" b="1" i="1" dirty="0" smtClean="0">
              <a:solidFill>
                <a:srgbClr val="24292E"/>
              </a:solidFill>
              <a:latin typeface="-apple-system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Creates an empty file called </a:t>
            </a:r>
            <a:r>
              <a:rPr lang="en-US" altLang="en-US" i="1" dirty="0" smtClean="0">
                <a:solidFill>
                  <a:srgbClr val="24292E"/>
                </a:solidFill>
                <a:latin typeface="-apple-system"/>
              </a:rPr>
              <a:t>&lt;filename&gt;</a:t>
            </a:r>
            <a:endParaRPr lang="en-US" altLang="en-US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 smtClean="0">
              <a:solidFill>
                <a:srgbClr val="24292E"/>
              </a:solidFill>
              <a:latin typeface="SFMono-Regular"/>
            </a:endParaRPr>
          </a:p>
          <a:p>
            <a:pPr defTabSz="914400"/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rm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-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i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&lt;filename&gt;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(or 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del </a:t>
            </a:r>
            <a:r>
              <a:rPr lang="en-US" altLang="en-US" b="1" i="1" dirty="0">
                <a:solidFill>
                  <a:srgbClr val="24292E"/>
                </a:solidFill>
                <a:latin typeface="SFMono-Regular"/>
              </a:rPr>
              <a:t>&lt;filename&gt;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for Windows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)</a:t>
            </a:r>
            <a:endParaRPr lang="en-US" altLang="en-US" b="1" i="1" dirty="0" smtClean="0">
              <a:solidFill>
                <a:srgbClr val="24292E"/>
              </a:solidFill>
              <a:latin typeface="SFMono-Regula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removes a file called </a:t>
            </a:r>
            <a:r>
              <a:rPr lang="en-US" altLang="en-US" i="1" dirty="0" smtClean="0">
                <a:solidFill>
                  <a:srgbClr val="24292E"/>
                </a:solidFill>
                <a:latin typeface="SFMono-Regular"/>
              </a:rPr>
              <a:t>&lt;filename&gt;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 err="1">
                <a:solidFill>
                  <a:srgbClr val="24292E"/>
                </a:solidFill>
                <a:latin typeface="SFMono-Regular"/>
              </a:rPr>
              <a:t>r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m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-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ir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&lt;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dirname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&gt;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: removes a </a:t>
            </a:r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dir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called </a:t>
            </a:r>
            <a:r>
              <a:rPr lang="en-US" altLang="en-US" i="1" dirty="0" smtClean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altLang="en-US" i="1" dirty="0" err="1" smtClean="0">
                <a:solidFill>
                  <a:srgbClr val="24292E"/>
                </a:solidFill>
                <a:latin typeface="SFMono-Regular"/>
              </a:rPr>
              <a:t>dirname</a:t>
            </a:r>
            <a:r>
              <a:rPr lang="en-US" altLang="en-US" i="1" dirty="0" smtClean="0">
                <a:solidFill>
                  <a:srgbClr val="24292E"/>
                </a:solidFill>
                <a:latin typeface="SFMono-Regular"/>
              </a:rPr>
              <a:t>&gt;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and all its contents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For windows - 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rmdir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 &lt;</a:t>
            </a:r>
            <a:r>
              <a:rPr lang="en-US" altLang="en-US" b="1" i="1" dirty="0" err="1" smtClean="0">
                <a:solidFill>
                  <a:srgbClr val="24292E"/>
                </a:solidFill>
                <a:latin typeface="SFMono-Regular"/>
              </a:rPr>
              <a:t>dirname</a:t>
            </a: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&gt;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: removes a </a:t>
            </a:r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dir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and all its contents</a:t>
            </a:r>
            <a:endParaRPr lang="en-US" altLang="en-US" b="1" i="1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i="1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python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runs Python in your terminal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 smtClean="0">
                <a:solidFill>
                  <a:srgbClr val="24292E"/>
                </a:solidFill>
                <a:latin typeface="SFMono-Regular"/>
              </a:rPr>
              <a:t>python &lt;filename&gt;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: executes a .</a:t>
            </a:r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py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file called </a:t>
            </a:r>
            <a:r>
              <a:rPr lang="en-US" altLang="en-US" i="1" dirty="0" smtClean="0">
                <a:solidFill>
                  <a:srgbClr val="24292E"/>
                </a:solidFill>
                <a:latin typeface="SFMono-Regular"/>
              </a:rPr>
              <a:t>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18475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95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COMMAND LINE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2234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PRACTICE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20406" y="2487153"/>
            <a:ext cx="77207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1) On your Desktop, create the following folder structures:</a:t>
            </a:r>
          </a:p>
          <a:p>
            <a:pPr lvl="0" defTabSz="914400"/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Practice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 Makes</a:t>
            </a:r>
          </a:p>
          <a:p>
            <a:pPr marL="1200150" lvl="2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Perfect.py</a:t>
            </a:r>
          </a:p>
          <a:p>
            <a:pPr marL="1200150" lvl="2" indent="-285750" defTabSz="9144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2) Next open your Perfect.py file in your GUI. </a:t>
            </a:r>
          </a:p>
          <a:p>
            <a:pPr defTabSz="914400"/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3) Add </a:t>
            </a:r>
            <a:r>
              <a:rPr lang="en-US" altLang="en-US" b="1" i="1" dirty="0" smtClean="0">
                <a:solidFill>
                  <a:srgbClr val="24292E"/>
                </a:solidFill>
                <a:latin typeface="-apple-system"/>
              </a:rPr>
              <a:t>print(‘Hello world!’) </a:t>
            </a:r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as the sole line in this file. </a:t>
            </a:r>
          </a:p>
          <a:p>
            <a:pPr defTabSz="914400"/>
            <a:endParaRPr lang="en-US" altLang="en-US" dirty="0">
              <a:solidFill>
                <a:srgbClr val="24292E"/>
              </a:solidFill>
              <a:latin typeface="-apple-system"/>
            </a:endParaRPr>
          </a:p>
          <a:p>
            <a:pPr defTabSz="914400"/>
            <a:r>
              <a:rPr lang="en-US" altLang="en-US" dirty="0" smtClean="0">
                <a:solidFill>
                  <a:srgbClr val="24292E"/>
                </a:solidFill>
                <a:latin typeface="-apple-system"/>
              </a:rPr>
              <a:t>4) Finally run Perfect.py from your terminal.</a:t>
            </a:r>
            <a:endParaRPr lang="en-US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729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cs typeface="Times New Roman"/>
              </a:rPr>
              <a:t>GITHUB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C23F"/>
                </a:solidFill>
              </a:rPr>
              <a:t>INTROS &amp; SETUP</a:t>
            </a:r>
            <a:endParaRPr lang="en-US" sz="2000" b="1" dirty="0">
              <a:solidFill>
                <a:srgbClr val="80C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WHAT? 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4031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</a:t>
            </a:r>
            <a:r>
              <a:rPr lang="en-US" dirty="0"/>
              <a:t>control system that allows you to </a:t>
            </a:r>
            <a:r>
              <a:rPr lang="en-US" dirty="0" smtClean="0"/>
              <a:t>track changes </a:t>
            </a:r>
            <a:r>
              <a:rPr lang="en-US" dirty="0"/>
              <a:t>in a repository (“repo”)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 used by software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widely used 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</a:t>
            </a:r>
            <a:r>
              <a:rPr lang="en-US" dirty="0"/>
              <a:t>from the command line (usually)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045" y="4544441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WHY?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882241" y="2108700"/>
            <a:ext cx="3837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website, not a </a:t>
            </a:r>
            <a:r>
              <a:rPr lang="en-US" dirty="0" smtClean="0"/>
              <a:t>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</a:t>
            </a:r>
            <a:r>
              <a:rPr lang="en-US" dirty="0" smtClean="0"/>
              <a:t>for online, public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Benefits </a:t>
            </a:r>
            <a:r>
              <a:rPr lang="en-US" dirty="0"/>
              <a:t>of GitHub: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interface </a:t>
            </a:r>
            <a:r>
              <a:rPr lang="en-US" dirty="0" smtClean="0"/>
              <a:t>for navigating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Easier repo collaboration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“GitHub is </a:t>
            </a:r>
            <a:r>
              <a:rPr lang="en-US" dirty="0" smtClean="0"/>
              <a:t>Dropbox </a:t>
            </a:r>
            <a:r>
              <a:rPr lang="en-US" dirty="0"/>
              <a:t>for </a:t>
            </a:r>
            <a:r>
              <a:rPr lang="en-US" dirty="0" err="1"/>
              <a:t>Git</a:t>
            </a:r>
            <a:r>
              <a:rPr lang="en-US" dirty="0"/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45" y="5426111"/>
            <a:ext cx="795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Enables teams to easily collaborate on the same codebase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Mitigates risk of overwriting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Increased traceability for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450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PROCESS FLOW</a:t>
            </a:r>
            <a:endParaRPr lang="en-US" sz="4000" b="1" dirty="0"/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4" y="2765401"/>
            <a:ext cx="7952105" cy="20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21264</TotalTime>
  <Words>497</Words>
  <Application>Microsoft Office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SFMono-Regular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Raveret, Adam</cp:lastModifiedBy>
  <cp:revision>156</cp:revision>
  <dcterms:created xsi:type="dcterms:W3CDTF">2016-10-29T15:35:35Z</dcterms:created>
  <dcterms:modified xsi:type="dcterms:W3CDTF">2018-03-12T02:34:41Z</dcterms:modified>
</cp:coreProperties>
</file>