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6A29-C1AA-4678-95F7-D5FBAE7035E4}" type="datetimeFigureOut">
              <a:rPr lang="en-GB" smtClean="0"/>
              <a:t>11/12/2012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19C0-0CF3-4366-99FF-BB660DF65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90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6A29-C1AA-4678-95F7-D5FBAE7035E4}" type="datetimeFigureOut">
              <a:rPr lang="en-GB" smtClean="0"/>
              <a:t>11/12/2012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19C0-0CF3-4366-99FF-BB660DF65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68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6A29-C1AA-4678-95F7-D5FBAE7035E4}" type="datetimeFigureOut">
              <a:rPr lang="en-GB" smtClean="0"/>
              <a:t>11/12/2012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19C0-0CF3-4366-99FF-BB660DF65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63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6A29-C1AA-4678-95F7-D5FBAE7035E4}" type="datetimeFigureOut">
              <a:rPr lang="en-GB" smtClean="0"/>
              <a:t>11/12/2012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19C0-0CF3-4366-99FF-BB660DF65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9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6A29-C1AA-4678-95F7-D5FBAE7035E4}" type="datetimeFigureOut">
              <a:rPr lang="en-GB" smtClean="0"/>
              <a:t>11/12/2012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19C0-0CF3-4366-99FF-BB660DF65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0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6A29-C1AA-4678-95F7-D5FBAE7035E4}" type="datetimeFigureOut">
              <a:rPr lang="en-GB" smtClean="0"/>
              <a:t>11/12/2012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19C0-0CF3-4366-99FF-BB660DF65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58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6A29-C1AA-4678-95F7-D5FBAE7035E4}" type="datetimeFigureOut">
              <a:rPr lang="en-GB" smtClean="0"/>
              <a:t>11/12/2012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19C0-0CF3-4366-99FF-BB660DF65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36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6A29-C1AA-4678-95F7-D5FBAE7035E4}" type="datetimeFigureOut">
              <a:rPr lang="en-GB" smtClean="0"/>
              <a:t>11/12/2012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19C0-0CF3-4366-99FF-BB660DF65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77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6A29-C1AA-4678-95F7-D5FBAE7035E4}" type="datetimeFigureOut">
              <a:rPr lang="en-GB" smtClean="0"/>
              <a:t>11/12/2012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19C0-0CF3-4366-99FF-BB660DF65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74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6A29-C1AA-4678-95F7-D5FBAE7035E4}" type="datetimeFigureOut">
              <a:rPr lang="en-GB" smtClean="0"/>
              <a:t>11/12/2012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19C0-0CF3-4366-99FF-BB660DF65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6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6A29-C1AA-4678-95F7-D5FBAE7035E4}" type="datetimeFigureOut">
              <a:rPr lang="en-GB" smtClean="0"/>
              <a:t>11/12/2012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719C0-0CF3-4366-99FF-BB660DF65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45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6A29-C1AA-4678-95F7-D5FBAE7035E4}" type="datetimeFigureOut">
              <a:rPr lang="en-GB" smtClean="0"/>
              <a:t>11/12/2012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719C0-0CF3-4366-99FF-BB660DF65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49368" y="1101985"/>
                <a:ext cx="6042911" cy="4576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GB" smtClean="0"/>
                          </m:ctrlPr>
                        </m:mPr>
                        <m:mr>
                          <m:e>
                            <m:r>
                              <a:rPr lang="en-GB"/>
                              <m:t> </m:t>
                            </m:r>
                          </m:e>
                          <m:e>
                            <m:sSup>
                              <m:sSupPr>
                                <m:ctrlPr>
                                  <a:rPr lang="en-GB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/>
                                  <m:t>β</m:t>
                                </m:r>
                              </m:e>
                              <m:sup>
                                <m:r>
                                  <a:rPr lang="en-GB"/>
                                  <m:t>∗</m:t>
                                </m:r>
                              </m:sup>
                            </m:sSup>
                            <m:r>
                              <a:rPr lang="en-GB"/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/>
                              <m:t>IP</m:t>
                            </m:r>
                            <m:r>
                              <a:rPr lang="en-GB"/>
                              <m:t>1)</m:t>
                            </m:r>
                          </m:e>
                          <m:e>
                            <m:sSup>
                              <m:sSupPr>
                                <m:ctrlPr>
                                  <a:rPr lang="en-GB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/>
                                  <m:t>β</m:t>
                                </m:r>
                              </m:e>
                              <m:sup>
                                <m:r>
                                  <a:rPr lang="en-GB"/>
                                  <m:t>∗</m:t>
                                </m:r>
                              </m:sup>
                            </m:sSup>
                            <m:r>
                              <a:rPr lang="en-GB"/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/>
                              <m:t>IP</m:t>
                            </m:r>
                            <m:r>
                              <a:rPr lang="en-GB"/>
                              <m:t>2)</m:t>
                            </m:r>
                          </m:e>
                          <m:e>
                            <m:sSup>
                              <m:sSupPr>
                                <m:ctrlPr>
                                  <a:rPr lang="en-GB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/>
                                  <m:t>β</m:t>
                                </m:r>
                              </m:e>
                              <m:sup>
                                <m:r>
                                  <a:rPr lang="en-GB"/>
                                  <m:t>∗</m:t>
                                </m:r>
                              </m:sup>
                            </m:sSup>
                            <m:r>
                              <a:rPr lang="en-GB"/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/>
                              <m:t>IP</m:t>
                            </m:r>
                            <m:r>
                              <a:rPr lang="en-GB"/>
                              <m:t>5)</m:t>
                            </m:r>
                          </m:e>
                          <m:e>
                            <m:sSup>
                              <m:sSupPr>
                                <m:ctrlPr>
                                  <a:rPr lang="en-GB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/>
                                  <m:t>β</m:t>
                                </m:r>
                              </m:e>
                              <m:sup>
                                <m:r>
                                  <a:rPr lang="en-GB"/>
                                  <m:t>∗</m:t>
                                </m:r>
                              </m:sup>
                            </m:sSup>
                            <m:r>
                              <a:rPr lang="en-GB"/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GB"/>
                              <m:t>IP</m:t>
                            </m:r>
                            <m:r>
                              <a:rPr lang="en-GB"/>
                              <m:t>8)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GB"/>
                              <m:t>step</m:t>
                            </m:r>
                            <m:r>
                              <a:rPr lang="en-GB"/>
                              <m:t> 1</m:t>
                            </m:r>
                          </m:e>
                          <m:e>
                            <m:r>
                              <a:rPr lang="en-GB"/>
                              <m:t>11.</m:t>
                            </m:r>
                          </m:e>
                          <m:e>
                            <m:r>
                              <a:rPr lang="en-GB"/>
                              <m:t>10.</m:t>
                            </m:r>
                          </m:e>
                          <m:e>
                            <m:r>
                              <a:rPr lang="en-GB"/>
                              <m:t>11.</m:t>
                            </m:r>
                          </m:e>
                          <m:e>
                            <m:r>
                              <a:rPr lang="en-GB"/>
                              <m:t>10.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GB"/>
                              <m:t>step</m:t>
                            </m:r>
                            <m:r>
                              <a:rPr lang="en-GB"/>
                              <m:t> 2</m:t>
                            </m:r>
                          </m:e>
                          <m:e>
                            <m:r>
                              <a:rPr lang="en-GB"/>
                              <m:t>9.</m:t>
                            </m:r>
                          </m:e>
                          <m:e>
                            <m:r>
                              <a:rPr lang="en-GB"/>
                              <m:t>9.</m:t>
                            </m:r>
                          </m:e>
                          <m:e>
                            <m:r>
                              <a:rPr lang="en-GB"/>
                              <m:t>9.</m:t>
                            </m:r>
                          </m:e>
                          <m:e>
                            <m:r>
                              <a:rPr lang="en-GB"/>
                              <m:t>7.5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GB"/>
                              <m:t>step</m:t>
                            </m:r>
                            <m:r>
                              <a:rPr lang="en-GB"/>
                              <m:t> 3</m:t>
                            </m:r>
                          </m:e>
                          <m:e>
                            <m:r>
                              <a:rPr lang="en-GB"/>
                              <m:t>7.</m:t>
                            </m:r>
                          </m:e>
                          <m:e>
                            <m:r>
                              <a:rPr lang="en-GB"/>
                              <m:t>7.</m:t>
                            </m:r>
                          </m:e>
                          <m:e>
                            <m:r>
                              <a:rPr lang="en-GB"/>
                              <m:t>7.</m:t>
                            </m:r>
                          </m:e>
                          <m:e>
                            <m:r>
                              <a:rPr lang="en-GB"/>
                              <m:t>6.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GB"/>
                              <m:t>step</m:t>
                            </m:r>
                            <m:r>
                              <a:rPr lang="en-GB"/>
                              <m:t> 4</m:t>
                            </m:r>
                          </m:e>
                          <m:e>
                            <m:r>
                              <a:rPr lang="en-GB"/>
                              <m:t>4.</m:t>
                            </m:r>
                          </m:e>
                          <m:e>
                            <m:r>
                              <a:rPr lang="en-GB"/>
                              <m:t>4.</m:t>
                            </m:r>
                          </m:e>
                          <m:e>
                            <m:r>
                              <a:rPr lang="en-GB"/>
                              <m:t>4.</m:t>
                            </m:r>
                          </m:e>
                          <m:e>
                            <m:r>
                              <a:rPr lang="en-GB"/>
                              <m:t>5.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GB"/>
                              <m:t>step</m:t>
                            </m:r>
                            <m:r>
                              <a:rPr lang="en-GB"/>
                              <m:t> 5</m:t>
                            </m:r>
                          </m:e>
                          <m:e>
                            <m:r>
                              <a:rPr lang="en-GB"/>
                              <m:t>3.</m:t>
                            </m:r>
                          </m:e>
                          <m:e>
                            <m:r>
                              <a:rPr lang="en-GB"/>
                              <m:t>3.</m:t>
                            </m:r>
                          </m:e>
                          <m:e>
                            <m:r>
                              <a:rPr lang="en-GB"/>
                              <m:t>3.</m:t>
                            </m:r>
                          </m:e>
                          <m:e>
                            <m:r>
                              <a:rPr lang="en-GB"/>
                              <m:t>3.75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GB"/>
                              <m:t>step</m:t>
                            </m:r>
                            <m:r>
                              <a:rPr lang="en-GB"/>
                              <m:t> 6</m:t>
                            </m:r>
                          </m:e>
                          <m:e>
                            <m:r>
                              <a:rPr lang="en-GB"/>
                              <m:t>2.5</m:t>
                            </m:r>
                          </m:e>
                          <m:e>
                            <m:r>
                              <a:rPr lang="en-GB"/>
                              <m:t>2.5</m:t>
                            </m:r>
                          </m:e>
                          <m:e>
                            <m:r>
                              <a:rPr lang="en-GB"/>
                              <m:t>2.5</m:t>
                            </m:r>
                          </m:e>
                          <m:e>
                            <m:r>
                              <a:rPr lang="en-GB"/>
                              <m:t>3.5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GB"/>
                              <m:t>step</m:t>
                            </m:r>
                            <m:r>
                              <a:rPr lang="en-GB"/>
                              <m:t> 7</m:t>
                            </m:r>
                          </m:e>
                          <m:e>
                            <m:r>
                              <a:rPr lang="en-GB"/>
                              <m:t>2.</m:t>
                            </m:r>
                          </m:e>
                          <m:e>
                            <m:r>
                              <a:rPr lang="en-GB"/>
                              <m:t>2.</m:t>
                            </m:r>
                          </m:e>
                          <m:e>
                            <m:r>
                              <a:rPr lang="en-GB"/>
                              <m:t>2.</m:t>
                            </m:r>
                          </m:e>
                          <m:e>
                            <m:r>
                              <a:rPr lang="en-GB"/>
                              <m:t>3.25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GB"/>
                              <m:t>step</m:t>
                            </m:r>
                            <m:r>
                              <a:rPr lang="en-GB"/>
                              <m:t> 8</m:t>
                            </m:r>
                          </m:e>
                          <m:e>
                            <m:r>
                              <a:rPr lang="en-GB"/>
                              <m:t>1.6</m:t>
                            </m:r>
                          </m:e>
                          <m:e>
                            <m:r>
                              <a:rPr lang="en-GB"/>
                              <m:t>1.6</m:t>
                            </m:r>
                          </m:e>
                          <m:e>
                            <m:r>
                              <a:rPr lang="en-GB"/>
                              <m:t>1.6</m:t>
                            </m:r>
                          </m:e>
                          <m:e>
                            <m:r>
                              <a:rPr lang="en-GB"/>
                              <m:t>3.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GB"/>
                              <m:t>step</m:t>
                            </m:r>
                            <m:r>
                              <a:rPr lang="en-GB"/>
                              <m:t> 9</m:t>
                            </m:r>
                          </m:e>
                          <m:e>
                            <m:r>
                              <a:rPr lang="en-GB"/>
                              <m:t>1.5</m:t>
                            </m:r>
                          </m:e>
                          <m:e>
                            <m:r>
                              <a:rPr lang="en-GB"/>
                              <m:t>1.5</m:t>
                            </m:r>
                          </m:e>
                          <m:e>
                            <m:r>
                              <a:rPr lang="en-GB"/>
                              <m:t>1.5</m:t>
                            </m:r>
                          </m:e>
                          <m:e>
                            <m:r>
                              <a:rPr lang="en-GB"/>
                              <m:t>3.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GB"/>
                              <m:t>step</m:t>
                            </m:r>
                            <m:r>
                              <a:rPr lang="en-GB"/>
                              <m:t> 10</m:t>
                            </m:r>
                          </m:e>
                          <m:e>
                            <m:r>
                              <a:rPr lang="en-GB"/>
                              <m:t>1.2</m:t>
                            </m:r>
                          </m:e>
                          <m:e>
                            <m:r>
                              <a:rPr lang="en-GB"/>
                              <m:t>1.2</m:t>
                            </m:r>
                          </m:e>
                          <m:e>
                            <m:r>
                              <a:rPr lang="en-GB"/>
                              <m:t>1.2</m:t>
                            </m:r>
                          </m:e>
                          <m:e>
                            <m:r>
                              <a:rPr lang="en-GB"/>
                              <m:t>2.5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GB"/>
                              <m:t>tep</m:t>
                            </m:r>
                            <m:r>
                              <a:rPr lang="en-GB"/>
                              <m:t> 11</m:t>
                            </m:r>
                          </m:e>
                          <m:e>
                            <m:r>
                              <a:rPr lang="en-GB"/>
                              <m:t>1.</m:t>
                            </m:r>
                          </m:e>
                          <m:e>
                            <m:r>
                              <a:rPr lang="en-GB"/>
                              <m:t>1.</m:t>
                            </m:r>
                          </m:e>
                          <m:e>
                            <m:r>
                              <a:rPr lang="en-GB"/>
                              <m:t>1.</m:t>
                            </m:r>
                          </m:e>
                          <m:e>
                            <m:r>
                              <a:rPr lang="en-GB"/>
                              <m:t>2.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GB"/>
                              <m:t>step</m:t>
                            </m:r>
                            <m:r>
                              <a:rPr lang="en-GB"/>
                              <m:t> 12</m:t>
                            </m:r>
                          </m:e>
                          <m:e>
                            <m:r>
                              <a:rPr lang="en-GB"/>
                              <m:t>0.9</m:t>
                            </m:r>
                          </m:e>
                          <m:e>
                            <m:r>
                              <a:rPr lang="en-GB"/>
                              <m:t>0.9</m:t>
                            </m:r>
                          </m:e>
                          <m:e>
                            <m:r>
                              <a:rPr lang="en-GB"/>
                              <m:t>0.9</m:t>
                            </m:r>
                          </m:e>
                          <m:e>
                            <m:r>
                              <a:rPr lang="en-GB"/>
                              <m:t>2.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GB"/>
                              <m:t>step</m:t>
                            </m:r>
                            <m:r>
                              <a:rPr lang="en-GB"/>
                              <m:t> 13</m:t>
                            </m:r>
                          </m:e>
                          <m:e>
                            <m:r>
                              <a:rPr lang="en-GB"/>
                              <m:t>0.8</m:t>
                            </m:r>
                          </m:e>
                          <m:e>
                            <m:r>
                              <a:rPr lang="en-GB"/>
                              <m:t>0.8</m:t>
                            </m:r>
                          </m:e>
                          <m:e>
                            <m:r>
                              <a:rPr lang="en-GB"/>
                              <m:t>0.8</m:t>
                            </m:r>
                          </m:e>
                          <m:e>
                            <m:r>
                              <a:rPr lang="en-GB"/>
                              <m:t>2.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GB"/>
                              <m:t>step</m:t>
                            </m:r>
                            <m:r>
                              <a:rPr lang="en-GB"/>
                              <m:t> 14</m:t>
                            </m:r>
                          </m:e>
                          <m:e>
                            <m:r>
                              <a:rPr lang="en-GB"/>
                              <m:t>0.7</m:t>
                            </m:r>
                          </m:e>
                          <m:e>
                            <m:r>
                              <a:rPr lang="en-GB"/>
                              <m:t>0.7</m:t>
                            </m:r>
                          </m:e>
                          <m:e>
                            <m:r>
                              <a:rPr lang="en-GB"/>
                              <m:t>0.7</m:t>
                            </m:r>
                          </m:e>
                          <m:e>
                            <m:r>
                              <a:rPr lang="en-GB"/>
                              <m:t>2.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GB"/>
                              <m:t>step</m:t>
                            </m:r>
                            <m:r>
                              <a:rPr lang="en-GB"/>
                              <m:t> 15</m:t>
                            </m:r>
                          </m:e>
                          <m:e>
                            <m:r>
                              <a:rPr lang="en-GB"/>
                              <m:t>0.6</m:t>
                            </m:r>
                          </m:e>
                          <m:e>
                            <m:r>
                              <a:rPr lang="en-GB"/>
                              <m:t>0.6</m:t>
                            </m:r>
                          </m:e>
                          <m:e>
                            <m:r>
                              <a:rPr lang="en-GB"/>
                              <m:t>0.6</m:t>
                            </m:r>
                          </m:e>
                          <m:e>
                            <m:r>
                              <a:rPr lang="en-GB"/>
                              <m:t>2.</m:t>
                            </m:r>
                          </m:e>
                        </m:mr>
                      </m:m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68" y="1101985"/>
                <a:ext cx="6042911" cy="457650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83568" y="33265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Squeeze for p-</a:t>
            </a:r>
            <a:r>
              <a:rPr lang="en-US" b="1" dirty="0" err="1" smtClean="0"/>
              <a:t>Pb</a:t>
            </a:r>
            <a:r>
              <a:rPr lang="en-US" b="1" dirty="0" smtClean="0"/>
              <a:t> in January 2013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565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Reine Versteegen</dc:creator>
  <cp:lastModifiedBy>Reine Versteegen</cp:lastModifiedBy>
  <cp:revision>1</cp:revision>
  <dcterms:created xsi:type="dcterms:W3CDTF">2012-12-11T15:08:05Z</dcterms:created>
  <dcterms:modified xsi:type="dcterms:W3CDTF">2012-12-11T15:13:11Z</dcterms:modified>
</cp:coreProperties>
</file>