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0" r:id="rId3"/>
    <p:sldId id="261" r:id="rId4"/>
    <p:sldId id="262" r:id="rId5"/>
    <p:sldId id="263" r:id="rId6"/>
    <p:sldId id="264" r:id="rId7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197" autoAdjust="0"/>
  </p:normalViewPr>
  <p:slideViewPr>
    <p:cSldViewPr>
      <p:cViewPr>
        <p:scale>
          <a:sx n="100" d="100"/>
          <a:sy n="100" d="100"/>
        </p:scale>
        <p:origin x="-804" y="-27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A8281-839A-4861-822D-282AECDA61ED}" type="datetimeFigureOut">
              <a:rPr lang="de-DE" smtClean="0"/>
              <a:t>29.09.2015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578DD-824B-4B4E-AFE6-0C2C7754A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032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Ted Talent, </a:t>
            </a:r>
            <a:r>
              <a:rPr lang="de-DE" dirty="0" err="1" smtClean="0"/>
              <a:t>looking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fame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Scouting</a:t>
            </a:r>
            <a:r>
              <a:rPr lang="de-DE" dirty="0" smtClean="0"/>
              <a:t> Scott, </a:t>
            </a:r>
            <a:r>
              <a:rPr lang="de-DE" dirty="0" err="1" smtClean="0"/>
              <a:t>looking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talent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578DD-824B-4B4E-AFE6-0C2C7754A73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3245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The Problem:</a:t>
            </a:r>
          </a:p>
          <a:p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smtClean="0"/>
              <a:t>Find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talents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Help </a:t>
            </a:r>
            <a:r>
              <a:rPr lang="de-DE" baseline="0" dirty="0" err="1" smtClean="0"/>
              <a:t>them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develop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Bind </a:t>
            </a:r>
            <a:r>
              <a:rPr lang="de-DE" baseline="0" dirty="0" err="1" smtClean="0"/>
              <a:t>them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company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Unfair </a:t>
            </a:r>
            <a:r>
              <a:rPr lang="de-DE" baseline="0" dirty="0" err="1" smtClean="0"/>
              <a:t>Relationships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578DD-824B-4B4E-AFE6-0C2C7754A73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034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578DD-824B-4B4E-AFE6-0C2C7754A73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478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578DD-824B-4B4E-AFE6-0C2C7754A73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6254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Develop</a:t>
            </a:r>
            <a:r>
              <a:rPr lang="de-DE" dirty="0" smtClean="0"/>
              <a:t>: Groups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liked</a:t>
            </a:r>
            <a:r>
              <a:rPr lang="de-DE" dirty="0" smtClean="0"/>
              <a:t> </a:t>
            </a:r>
            <a:r>
              <a:rPr lang="de-DE" dirty="0" err="1" smtClean="0"/>
              <a:t>talents</a:t>
            </a:r>
            <a:r>
              <a:rPr lang="de-DE" dirty="0" smtClean="0"/>
              <a:t> (</a:t>
            </a:r>
            <a:r>
              <a:rPr lang="de-DE" dirty="0" err="1" smtClean="0"/>
              <a:t>community</a:t>
            </a:r>
            <a:r>
              <a:rPr lang="de-DE" dirty="0" smtClean="0"/>
              <a:t>) -&gt; </a:t>
            </a:r>
            <a:r>
              <a:rPr lang="de-DE" dirty="0" err="1" smtClean="0"/>
              <a:t>take</a:t>
            </a:r>
            <a:r>
              <a:rPr lang="de-DE" dirty="0" smtClean="0"/>
              <a:t> </a:t>
            </a:r>
            <a:r>
              <a:rPr lang="de-DE" dirty="0" err="1" smtClean="0"/>
              <a:t>courses</a:t>
            </a:r>
            <a:r>
              <a:rPr lang="de-DE" dirty="0" smtClean="0"/>
              <a:t> </a:t>
            </a:r>
            <a:r>
              <a:rPr lang="de-DE" dirty="0" err="1" smtClean="0"/>
              <a:t>together</a:t>
            </a:r>
            <a:r>
              <a:rPr lang="de-DE" dirty="0" smtClean="0"/>
              <a:t>, </a:t>
            </a:r>
            <a:r>
              <a:rPr lang="de-DE" dirty="0" err="1" smtClean="0"/>
              <a:t>exchange</a:t>
            </a:r>
            <a:r>
              <a:rPr lang="de-DE" dirty="0" smtClean="0"/>
              <a:t> </a:t>
            </a:r>
            <a:r>
              <a:rPr lang="de-DE" dirty="0" err="1" smtClean="0"/>
              <a:t>interests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knowledge</a:t>
            </a:r>
            <a:r>
              <a:rPr lang="de-DE" dirty="0" smtClean="0"/>
              <a:t> in </a:t>
            </a:r>
            <a:r>
              <a:rPr lang="de-DE" dirty="0" err="1" smtClean="0"/>
              <a:t>virtual</a:t>
            </a:r>
            <a:r>
              <a:rPr lang="de-DE" dirty="0" smtClean="0"/>
              <a:t> </a:t>
            </a:r>
            <a:r>
              <a:rPr lang="de-DE" dirty="0" err="1" smtClean="0"/>
              <a:t>classrooms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Binding: Scout </a:t>
            </a:r>
            <a:r>
              <a:rPr lang="de-DE" dirty="0" err="1" smtClean="0"/>
              <a:t>offers</a:t>
            </a:r>
            <a:r>
              <a:rPr lang="de-DE" dirty="0" smtClean="0"/>
              <a:t> </a:t>
            </a:r>
            <a:r>
              <a:rPr lang="de-DE" dirty="0" err="1" smtClean="0"/>
              <a:t>support</a:t>
            </a:r>
            <a:r>
              <a:rPr lang="de-DE" dirty="0" smtClean="0"/>
              <a:t> (Courses, Supervision, Materials e.g. </a:t>
            </a:r>
            <a:r>
              <a:rPr lang="de-DE" dirty="0" err="1" smtClean="0"/>
              <a:t>instruments</a:t>
            </a:r>
            <a:r>
              <a:rPr lang="de-DE" dirty="0" smtClean="0"/>
              <a:t>) -&gt; </a:t>
            </a:r>
            <a:r>
              <a:rPr lang="de-DE" dirty="0" err="1" smtClean="0"/>
              <a:t>contract</a:t>
            </a:r>
            <a:r>
              <a:rPr lang="de-DE" dirty="0" smtClean="0"/>
              <a:t>?</a:t>
            </a:r>
          </a:p>
          <a:p>
            <a:endParaRPr lang="de-DE" dirty="0" smtClean="0"/>
          </a:p>
          <a:p>
            <a:r>
              <a:rPr lang="de-DE" dirty="0" smtClean="0"/>
              <a:t>Profit: Scouts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pay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premium </a:t>
            </a:r>
            <a:r>
              <a:rPr lang="de-DE" dirty="0" err="1" smtClean="0"/>
              <a:t>account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Attract</a:t>
            </a:r>
            <a:r>
              <a:rPr lang="de-DE" dirty="0" smtClean="0"/>
              <a:t> </a:t>
            </a:r>
            <a:r>
              <a:rPr lang="de-DE" dirty="0" err="1" smtClean="0"/>
              <a:t>users</a:t>
            </a:r>
            <a:r>
              <a:rPr lang="de-DE" dirty="0" smtClean="0"/>
              <a:t>: </a:t>
            </a:r>
            <a:r>
              <a:rPr lang="de-DE" dirty="0" err="1" smtClean="0"/>
              <a:t>offer</a:t>
            </a:r>
            <a:r>
              <a:rPr lang="de-DE" dirty="0" smtClean="0"/>
              <a:t> </a:t>
            </a:r>
            <a:r>
              <a:rPr lang="de-DE" dirty="0" err="1" smtClean="0"/>
              <a:t>gifts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popular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r>
              <a:rPr lang="de-DE" dirty="0" smtClean="0"/>
              <a:t> -&gt; </a:t>
            </a:r>
            <a:r>
              <a:rPr lang="de-DE" dirty="0" err="1" smtClean="0"/>
              <a:t>inviting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record</a:t>
            </a:r>
            <a:r>
              <a:rPr lang="de-DE" dirty="0" smtClean="0"/>
              <a:t> a </a:t>
            </a:r>
            <a:r>
              <a:rPr lang="de-DE" dirty="0" err="1" smtClean="0"/>
              <a:t>tape</a:t>
            </a:r>
            <a:r>
              <a:rPr lang="de-DE" dirty="0" smtClean="0"/>
              <a:t> in a </a:t>
            </a:r>
            <a:r>
              <a:rPr lang="de-DE" dirty="0" err="1" smtClean="0"/>
              <a:t>studio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578DD-824B-4B4E-AFE6-0C2C7754A73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817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29.09.2015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29.09.2015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29.09.2015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29.09.2015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29.09.2015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29.09.2015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29.09.2015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29.09.2015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29.09.2015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29.09.2015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29.09.2015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29.09.2015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aten\SAP InnoJam\Pres\Ted Talen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0917"/>
            <a:ext cx="3491880" cy="523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Daten\SAP InnoJam\Pres\Scott Scou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301" y="195486"/>
            <a:ext cx="4941787" cy="494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69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aten\SAP InnoJam\Pres\global_ma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8224"/>
            <a:ext cx="8867402" cy="512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Daten\SAP InnoJam\Pres\Scott Scou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843558"/>
            <a:ext cx="1537288" cy="153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Daten\SAP InnoJam\Pres\Ted Talen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851670"/>
            <a:ext cx="1490584" cy="22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75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Question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DE" sz="4000" dirty="0" smtClean="0"/>
          </a:p>
          <a:p>
            <a:pPr marL="0" indent="0" algn="ctr">
              <a:buNone/>
            </a:pPr>
            <a:r>
              <a:rPr lang="de-DE" sz="4000" dirty="0" err="1" smtClean="0"/>
              <a:t>How</a:t>
            </a:r>
            <a:r>
              <a:rPr lang="de-DE" sz="4000" dirty="0" smtClean="0"/>
              <a:t> </a:t>
            </a:r>
            <a:r>
              <a:rPr lang="de-DE" sz="4000" dirty="0" err="1" smtClean="0"/>
              <a:t>can</a:t>
            </a:r>
            <a:r>
              <a:rPr lang="de-DE" sz="4000" dirty="0" smtClean="0"/>
              <a:t> Scott </a:t>
            </a:r>
            <a:r>
              <a:rPr lang="de-DE" sz="4000" dirty="0" err="1" smtClean="0">
                <a:solidFill>
                  <a:srgbClr val="FF0000"/>
                </a:solidFill>
              </a:rPr>
              <a:t>scout</a:t>
            </a:r>
            <a:r>
              <a:rPr lang="de-DE" sz="4000" dirty="0" smtClean="0">
                <a:solidFill>
                  <a:srgbClr val="FF0000"/>
                </a:solidFill>
              </a:rPr>
              <a:t> </a:t>
            </a:r>
            <a:r>
              <a:rPr lang="de-DE" sz="4000" dirty="0" smtClean="0"/>
              <a:t>Ted, </a:t>
            </a:r>
            <a:r>
              <a:rPr lang="de-DE" sz="4000" dirty="0" err="1" smtClean="0"/>
              <a:t>help</a:t>
            </a:r>
            <a:r>
              <a:rPr lang="de-DE" sz="4000" dirty="0" smtClean="0"/>
              <a:t> </a:t>
            </a:r>
            <a:r>
              <a:rPr lang="de-DE" sz="4000" dirty="0" err="1" smtClean="0"/>
              <a:t>him</a:t>
            </a:r>
            <a:r>
              <a:rPr lang="de-DE" sz="4000" dirty="0" smtClean="0"/>
              <a:t> </a:t>
            </a:r>
            <a:r>
              <a:rPr lang="de-DE" sz="4000" dirty="0" err="1" smtClean="0"/>
              <a:t>to</a:t>
            </a:r>
            <a:r>
              <a:rPr lang="de-DE" sz="4000" dirty="0" smtClean="0"/>
              <a:t> </a:t>
            </a:r>
            <a:r>
              <a:rPr lang="de-DE" sz="4000" dirty="0" err="1" smtClean="0">
                <a:solidFill>
                  <a:srgbClr val="FF0000"/>
                </a:solidFill>
              </a:rPr>
              <a:t>develop</a:t>
            </a:r>
            <a:r>
              <a:rPr lang="de-DE" sz="4000" dirty="0" smtClean="0">
                <a:solidFill>
                  <a:srgbClr val="FF0000"/>
                </a:solidFill>
              </a:rPr>
              <a:t> </a:t>
            </a:r>
            <a:r>
              <a:rPr lang="de-DE" sz="4000" dirty="0" err="1" smtClean="0"/>
              <a:t>and</a:t>
            </a:r>
            <a:r>
              <a:rPr lang="de-DE" sz="4000" dirty="0" smtClean="0"/>
              <a:t> </a:t>
            </a:r>
            <a:r>
              <a:rPr lang="de-DE" sz="4000" dirty="0" smtClean="0">
                <a:solidFill>
                  <a:srgbClr val="FF0000"/>
                </a:solidFill>
              </a:rPr>
              <a:t>bind</a:t>
            </a:r>
            <a:r>
              <a:rPr lang="de-DE" sz="4000" dirty="0" smtClean="0"/>
              <a:t> </a:t>
            </a:r>
            <a:r>
              <a:rPr lang="de-DE" sz="4000" dirty="0" err="1" smtClean="0"/>
              <a:t>him</a:t>
            </a:r>
            <a:r>
              <a:rPr lang="de-DE" sz="4000" dirty="0" smtClean="0"/>
              <a:t> </a:t>
            </a:r>
            <a:r>
              <a:rPr lang="de-DE" sz="4000" dirty="0" err="1" smtClean="0"/>
              <a:t>to</a:t>
            </a:r>
            <a:r>
              <a:rPr lang="de-DE" sz="4000" dirty="0" smtClean="0"/>
              <a:t> </a:t>
            </a:r>
            <a:r>
              <a:rPr lang="de-DE" sz="4000" dirty="0" err="1" smtClean="0"/>
              <a:t>his</a:t>
            </a:r>
            <a:r>
              <a:rPr lang="de-DE" sz="4000" dirty="0" smtClean="0"/>
              <a:t> </a:t>
            </a:r>
            <a:r>
              <a:rPr lang="de-DE" sz="4000" dirty="0" err="1" smtClean="0"/>
              <a:t>company</a:t>
            </a:r>
            <a:r>
              <a:rPr lang="de-DE" sz="4000" dirty="0" smtClean="0"/>
              <a:t> at </a:t>
            </a:r>
            <a:r>
              <a:rPr lang="de-DE" sz="4000" dirty="0" err="1" smtClean="0">
                <a:solidFill>
                  <a:srgbClr val="FF0000"/>
                </a:solidFill>
              </a:rPr>
              <a:t>low</a:t>
            </a:r>
            <a:r>
              <a:rPr lang="de-DE" sz="4000" dirty="0" smtClean="0">
                <a:solidFill>
                  <a:srgbClr val="FF0000"/>
                </a:solidFill>
              </a:rPr>
              <a:t> </a:t>
            </a:r>
            <a:r>
              <a:rPr lang="de-DE" sz="4000" dirty="0" err="1" smtClean="0">
                <a:solidFill>
                  <a:srgbClr val="FF0000"/>
                </a:solidFill>
              </a:rPr>
              <a:t>cost</a:t>
            </a:r>
            <a:r>
              <a:rPr lang="de-DE" sz="4000" dirty="0" smtClean="0"/>
              <a:t> </a:t>
            </a:r>
            <a:r>
              <a:rPr lang="de-DE" sz="4000" dirty="0" err="1" smtClean="0"/>
              <a:t>and</a:t>
            </a:r>
            <a:r>
              <a:rPr lang="de-DE" sz="4000" dirty="0" smtClean="0"/>
              <a:t> in a </a:t>
            </a:r>
            <a:r>
              <a:rPr lang="de-DE" sz="4000" dirty="0" smtClean="0">
                <a:solidFill>
                  <a:srgbClr val="FF0000"/>
                </a:solidFill>
              </a:rPr>
              <a:t>fair</a:t>
            </a:r>
            <a:r>
              <a:rPr lang="de-DE" sz="4000" dirty="0" smtClean="0"/>
              <a:t> </a:t>
            </a:r>
            <a:r>
              <a:rPr lang="de-DE" sz="4000" dirty="0" err="1" smtClean="0"/>
              <a:t>way</a:t>
            </a:r>
            <a:r>
              <a:rPr lang="de-DE" sz="40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7977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Answer</a:t>
            </a:r>
            <a:endParaRPr lang="de-DE" dirty="0"/>
          </a:p>
        </p:txBody>
      </p:sp>
      <p:pic>
        <p:nvPicPr>
          <p:cNvPr id="4" name="Picture 7" descr="C:\Daten\SAP InnoJam\Pres\sc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987574"/>
            <a:ext cx="4881942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37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9512" y="226244"/>
            <a:ext cx="3682752" cy="339447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de-DE" sz="2000" dirty="0" smtClean="0"/>
              <a:t>Create </a:t>
            </a:r>
            <a:r>
              <a:rPr lang="de-DE" sz="2000" dirty="0" err="1" smtClean="0"/>
              <a:t>free</a:t>
            </a:r>
            <a:r>
              <a:rPr lang="de-DE" sz="2000" dirty="0" smtClean="0"/>
              <a:t> </a:t>
            </a:r>
            <a:r>
              <a:rPr lang="de-DE" sz="2000" dirty="0" err="1" smtClean="0"/>
              <a:t>profile</a:t>
            </a:r>
            <a:endParaRPr lang="de-DE" sz="2000" dirty="0" smtClean="0"/>
          </a:p>
          <a:p>
            <a:pPr marL="514350" indent="-514350">
              <a:buAutoNum type="arabicPeriod"/>
            </a:pPr>
            <a:r>
              <a:rPr lang="de-DE" sz="2000" dirty="0" smtClean="0"/>
              <a:t>Upload Content</a:t>
            </a:r>
          </a:p>
          <a:p>
            <a:pPr marL="514350" indent="-514350">
              <a:buAutoNum type="arabicPeriod"/>
            </a:pPr>
            <a:r>
              <a:rPr lang="de-DE" sz="2000" dirty="0" err="1" smtClean="0"/>
              <a:t>Wait</a:t>
            </a:r>
            <a:r>
              <a:rPr lang="de-DE" sz="2000" dirty="0" smtClean="0"/>
              <a:t> / Rate </a:t>
            </a:r>
            <a:r>
              <a:rPr lang="de-DE" sz="2000" dirty="0" err="1" smtClean="0"/>
              <a:t>others</a:t>
            </a:r>
            <a:endParaRPr lang="de-DE" sz="2000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5268668" y="226244"/>
            <a:ext cx="3682752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-DE" sz="2000" dirty="0" smtClean="0"/>
              <a:t>Create </a:t>
            </a:r>
            <a:r>
              <a:rPr lang="de-DE" sz="2000" dirty="0" err="1" smtClean="0"/>
              <a:t>free</a:t>
            </a:r>
            <a:r>
              <a:rPr lang="de-DE" sz="2000" dirty="0" smtClean="0"/>
              <a:t> </a:t>
            </a:r>
            <a:r>
              <a:rPr lang="de-DE" sz="2000" dirty="0" err="1" smtClean="0"/>
              <a:t>profile</a:t>
            </a:r>
            <a:r>
              <a:rPr lang="de-DE" sz="2000" dirty="0" smtClean="0"/>
              <a:t>  1.</a:t>
            </a:r>
          </a:p>
          <a:p>
            <a:pPr marL="0" indent="0" algn="r">
              <a:buNone/>
            </a:pPr>
            <a:r>
              <a:rPr lang="de-DE" sz="2000" dirty="0" smtClean="0"/>
              <a:t>Browse Content (</a:t>
            </a:r>
            <a:r>
              <a:rPr lang="de-DE" sz="2000" dirty="0" err="1" smtClean="0"/>
              <a:t>filters</a:t>
            </a:r>
            <a:r>
              <a:rPr lang="de-DE" sz="2000" dirty="0" smtClean="0"/>
              <a:t>)  2.</a:t>
            </a:r>
          </a:p>
          <a:p>
            <a:pPr marL="0" indent="0" algn="r">
              <a:buNone/>
            </a:pPr>
            <a:r>
              <a:rPr lang="de-DE" sz="2000" dirty="0" smtClean="0"/>
              <a:t>Request </a:t>
            </a:r>
            <a:r>
              <a:rPr lang="de-DE" sz="2000" dirty="0" err="1" smtClean="0"/>
              <a:t>by</a:t>
            </a:r>
            <a:r>
              <a:rPr lang="de-DE" sz="2000" dirty="0" smtClean="0"/>
              <a:t> like  3.</a:t>
            </a:r>
          </a:p>
          <a:p>
            <a:pPr marL="0" indent="0" algn="r">
              <a:buNone/>
            </a:pPr>
            <a:r>
              <a:rPr lang="de-DE" sz="2000" dirty="0" smtClean="0"/>
              <a:t>  </a:t>
            </a:r>
            <a:r>
              <a:rPr lang="de-DE" sz="2000" dirty="0" err="1" smtClean="0"/>
              <a:t>Wait</a:t>
            </a:r>
            <a:r>
              <a:rPr lang="de-DE" sz="2000" dirty="0" smtClean="0"/>
              <a:t> / Rate </a:t>
            </a:r>
            <a:r>
              <a:rPr lang="de-DE" sz="2000" dirty="0" err="1" smtClean="0"/>
              <a:t>others</a:t>
            </a:r>
            <a:r>
              <a:rPr lang="de-DE" sz="2000" dirty="0" smtClean="0"/>
              <a:t>  4.</a:t>
            </a:r>
            <a:endParaRPr lang="de-DE" sz="2000" dirty="0"/>
          </a:p>
        </p:txBody>
      </p:sp>
      <p:pic>
        <p:nvPicPr>
          <p:cNvPr id="5" name="Picture 5" descr="C:\Daten\SAP InnoJam\Pres\Scott Scou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731740"/>
            <a:ext cx="2411760" cy="241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Daten\SAP InnoJam\Pres\Ted Talen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77119"/>
            <a:ext cx="1979712" cy="296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Daten\SAP InnoJam\Pres\phon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23477"/>
            <a:ext cx="4896544" cy="489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95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11510"/>
            <a:ext cx="8229600" cy="418311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de-DE" b="1" dirty="0" err="1" smtClean="0"/>
              <a:t>Develop</a:t>
            </a:r>
            <a:r>
              <a:rPr lang="de-DE" dirty="0" smtClean="0"/>
              <a:t>: Groups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liked</a:t>
            </a:r>
            <a:r>
              <a:rPr lang="de-DE" dirty="0" smtClean="0"/>
              <a:t> </a:t>
            </a:r>
            <a:r>
              <a:rPr lang="de-DE" dirty="0" err="1" smtClean="0"/>
              <a:t>talents</a:t>
            </a:r>
            <a:endParaRPr lang="de-DE" dirty="0" smtClean="0"/>
          </a:p>
          <a:p>
            <a:pPr>
              <a:lnSpc>
                <a:spcPct val="200000"/>
              </a:lnSpc>
            </a:pPr>
            <a:r>
              <a:rPr lang="de-DE" b="1" dirty="0" smtClean="0"/>
              <a:t>Binding</a:t>
            </a:r>
            <a:r>
              <a:rPr lang="de-DE" dirty="0" smtClean="0"/>
              <a:t>: Scout </a:t>
            </a:r>
            <a:r>
              <a:rPr lang="de-DE" dirty="0" err="1" smtClean="0"/>
              <a:t>offers</a:t>
            </a:r>
            <a:r>
              <a:rPr lang="de-DE" dirty="0" smtClean="0"/>
              <a:t> </a:t>
            </a:r>
            <a:r>
              <a:rPr lang="de-DE" dirty="0" err="1" smtClean="0"/>
              <a:t>support</a:t>
            </a:r>
            <a:r>
              <a:rPr lang="de-DE" dirty="0" smtClean="0"/>
              <a:t> -&gt; </a:t>
            </a:r>
            <a:r>
              <a:rPr lang="de-DE" dirty="0" err="1" smtClean="0"/>
              <a:t>contract</a:t>
            </a:r>
            <a:r>
              <a:rPr lang="de-DE" dirty="0" smtClean="0"/>
              <a:t>?</a:t>
            </a:r>
          </a:p>
          <a:p>
            <a:pPr>
              <a:lnSpc>
                <a:spcPct val="200000"/>
              </a:lnSpc>
            </a:pPr>
            <a:r>
              <a:rPr lang="de-DE" b="1" dirty="0" smtClean="0"/>
              <a:t>Profit</a:t>
            </a:r>
            <a:r>
              <a:rPr lang="de-DE" dirty="0" smtClean="0"/>
              <a:t>: Handshake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fee</a:t>
            </a:r>
            <a:r>
              <a:rPr lang="de-DE" dirty="0"/>
              <a:t> </a:t>
            </a:r>
            <a:r>
              <a:rPr lang="de-DE" dirty="0" smtClean="0"/>
              <a:t>/ premium</a:t>
            </a:r>
          </a:p>
          <a:p>
            <a:pPr>
              <a:lnSpc>
                <a:spcPct val="200000"/>
              </a:lnSpc>
            </a:pPr>
            <a:r>
              <a:rPr lang="de-DE" b="1" dirty="0" err="1" smtClean="0"/>
              <a:t>Attract</a:t>
            </a:r>
            <a:r>
              <a:rPr lang="de-DE" b="1" dirty="0" smtClean="0"/>
              <a:t> Users</a:t>
            </a:r>
            <a:r>
              <a:rPr lang="de-DE" dirty="0" smtClean="0"/>
              <a:t>: Prices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popular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60032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Microsoft Office PowerPoint</Application>
  <PresentationFormat>Bildschirmpräsentation (16:9)</PresentationFormat>
  <Paragraphs>36</Paragraphs>
  <Slides>6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Larissa-Design</vt:lpstr>
      <vt:lpstr>PowerPoint-Präsentation</vt:lpstr>
      <vt:lpstr>PowerPoint-Präsentation</vt:lpstr>
      <vt:lpstr>The Question</vt:lpstr>
      <vt:lpstr>The Answer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Kevin Kessler</dc:creator>
  <cp:lastModifiedBy>Kevin Kessler</cp:lastModifiedBy>
  <cp:revision>17</cp:revision>
  <dcterms:created xsi:type="dcterms:W3CDTF">2015-09-29T03:37:28Z</dcterms:created>
  <dcterms:modified xsi:type="dcterms:W3CDTF">2015-09-29T06:25:22Z</dcterms:modified>
</cp:coreProperties>
</file>