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y="5143500" cx="9144000"/>
  <p:notesSz cx="6858000" cy="9144000"/>
  <p:embeddedFontLst>
    <p:embeddedFont>
      <p:font typeface="Roboto Slab"/>
      <p:regular r:id="rId19"/>
      <p:bold r:id="rId20"/>
    </p:embeddedFont>
    <p:embeddedFont>
      <p:font typeface="Raleway"/>
      <p:regular r:id="rId21"/>
      <p:bold r:id="rId22"/>
      <p:italic r:id="rId23"/>
      <p:boldItalic r:id="rId24"/>
    </p:embeddedFont>
    <p:embeddedFont>
      <p:font typeface="Roboto"/>
      <p:regular r:id="rId25"/>
      <p:bold r:id="rId26"/>
      <p:italic r:id="rId27"/>
      <p:boldItalic r:id="rId28"/>
    </p:embeddedFont>
    <p:embeddedFont>
      <p:font typeface="Nunito"/>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lab-bold.fntdata"/><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Nunito-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Nunito-italic.fntdata"/><Relationship Id="rId30" Type="http://schemas.openxmlformats.org/officeDocument/2006/relationships/font" Target="fonts/Nunito-bold.fntdata"/><Relationship Id="rId11" Type="http://schemas.openxmlformats.org/officeDocument/2006/relationships/slide" Target="slides/slide4.xml"/><Relationship Id="rId33" Type="http://schemas.openxmlformats.org/officeDocument/2006/relationships/font" Target="fonts/Lato-regular.fntdata"/><Relationship Id="rId10" Type="http://schemas.openxmlformats.org/officeDocument/2006/relationships/slide" Target="slides/slide3.xml"/><Relationship Id="rId32" Type="http://schemas.openxmlformats.org/officeDocument/2006/relationships/font" Target="fonts/Nunito-boldItalic.fntdata"/><Relationship Id="rId13" Type="http://schemas.openxmlformats.org/officeDocument/2006/relationships/slide" Target="slides/slide6.xml"/><Relationship Id="rId35" Type="http://schemas.openxmlformats.org/officeDocument/2006/relationships/font" Target="fonts/Lato-italic.fntdata"/><Relationship Id="rId12" Type="http://schemas.openxmlformats.org/officeDocument/2006/relationships/slide" Target="slides/slide5.xml"/><Relationship Id="rId34" Type="http://schemas.openxmlformats.org/officeDocument/2006/relationships/font" Target="fonts/Lato-bold.fntdata"/><Relationship Id="rId15" Type="http://schemas.openxmlformats.org/officeDocument/2006/relationships/slide" Target="slides/slide8.xml"/><Relationship Id="rId14" Type="http://schemas.openxmlformats.org/officeDocument/2006/relationships/slide" Target="slides/slide7.xml"/><Relationship Id="rId36" Type="http://schemas.openxmlformats.org/officeDocument/2006/relationships/font" Target="fonts/Lato-bold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font" Target="fonts/RobotoSlab-regular.fntdata"/><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931b944c14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931b944c14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931b944c14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931b944c14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931b944c14_0_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931b944c1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931b944c14_0_1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931b944c14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931b944c14_0_2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931b944c14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931b944c14_0_3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931b944c14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931b944c14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931b944c14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931b944c14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931b944c14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931b944c14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931b944c14_0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931b944c14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931b944c14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72" name="Shape 72"/>
        <p:cNvGrpSpPr/>
        <p:nvPr/>
      </p:nvGrpSpPr>
      <p:grpSpPr>
        <a:xfrm>
          <a:off x="0" y="0"/>
          <a:ext cx="0" cy="0"/>
          <a:chOff x="0" y="0"/>
          <a:chExt cx="0" cy="0"/>
        </a:xfrm>
      </p:grpSpPr>
      <p:cxnSp>
        <p:nvCxnSpPr>
          <p:cNvPr id="73" name="Google Shape;73;p14"/>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74" name="Google Shape;74;p14"/>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75" name="Google Shape;75;p14"/>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76" name="Google Shape;76;p14"/>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77" name="Google Shape;77;p14"/>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78" name="Google Shape;78;p1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79" name="Shape 79"/>
        <p:cNvGrpSpPr/>
        <p:nvPr/>
      </p:nvGrpSpPr>
      <p:grpSpPr>
        <a:xfrm>
          <a:off x="0" y="0"/>
          <a:ext cx="0" cy="0"/>
          <a:chOff x="0" y="0"/>
          <a:chExt cx="0" cy="0"/>
        </a:xfrm>
      </p:grpSpPr>
      <p:cxnSp>
        <p:nvCxnSpPr>
          <p:cNvPr id="80" name="Google Shape;80;p15"/>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81" name="Google Shape;81;p15"/>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82" name="Google Shape;82;p15"/>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83" name="Google Shape;83;p1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cxnSp>
        <p:nvCxnSpPr>
          <p:cNvPr id="85" name="Google Shape;85;p16"/>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86" name="Google Shape;86;p16"/>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87" name="Google Shape;87;p16"/>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88" name="Google Shape;88;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9" name="Google Shape;89;p16"/>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0" name="Google Shape;90;p1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cxnSp>
        <p:nvCxnSpPr>
          <p:cNvPr id="92" name="Google Shape;92;p17"/>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93" name="Google Shape;93;p17"/>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94" name="Google Shape;94;p1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95" name="Google Shape;95;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6" name="Google Shape;96;p17"/>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97" name="Google Shape;97;p17"/>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98" name="Google Shape;98;p1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sp>
        <p:nvSpPr>
          <p:cNvPr id="100" name="Google Shape;100;p18"/>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1" name="Google Shape;101;p1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2" name="Shape 102"/>
        <p:cNvGrpSpPr/>
        <p:nvPr/>
      </p:nvGrpSpPr>
      <p:grpSpPr>
        <a:xfrm>
          <a:off x="0" y="0"/>
          <a:ext cx="0" cy="0"/>
          <a:chOff x="0" y="0"/>
          <a:chExt cx="0" cy="0"/>
        </a:xfrm>
      </p:grpSpPr>
      <p:cxnSp>
        <p:nvCxnSpPr>
          <p:cNvPr id="103" name="Google Shape;103;p19"/>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104" name="Google Shape;104;p19"/>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5" name="Google Shape;105;p19"/>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6" name="Google Shape;106;p1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107" name="Shape 107"/>
        <p:cNvGrpSpPr/>
        <p:nvPr/>
      </p:nvGrpSpPr>
      <p:grpSpPr>
        <a:xfrm>
          <a:off x="0" y="0"/>
          <a:ext cx="0" cy="0"/>
          <a:chOff x="0" y="0"/>
          <a:chExt cx="0" cy="0"/>
        </a:xfrm>
      </p:grpSpPr>
      <p:cxnSp>
        <p:nvCxnSpPr>
          <p:cNvPr id="108" name="Google Shape;108;p20"/>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09" name="Google Shape;109;p20"/>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10" name="Google Shape;110;p2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1" name="Shape 111"/>
        <p:cNvGrpSpPr/>
        <p:nvPr/>
      </p:nvGrpSpPr>
      <p:grpSpPr>
        <a:xfrm>
          <a:off x="0" y="0"/>
          <a:ext cx="0" cy="0"/>
          <a:chOff x="0" y="0"/>
          <a:chExt cx="0" cy="0"/>
        </a:xfrm>
      </p:grpSpPr>
      <p:sp>
        <p:nvSpPr>
          <p:cNvPr id="112" name="Google Shape;112;p21"/>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3" name="Google Shape;113;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14" name="Google Shape;114;p21"/>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115" name="Google Shape;115;p21"/>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6" name="Google Shape;116;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117" name="Google Shape;117;p2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8" name="Shape 118"/>
        <p:cNvGrpSpPr/>
        <p:nvPr/>
      </p:nvGrpSpPr>
      <p:grpSpPr>
        <a:xfrm>
          <a:off x="0" y="0"/>
          <a:ext cx="0" cy="0"/>
          <a:chOff x="0" y="0"/>
          <a:chExt cx="0" cy="0"/>
        </a:xfrm>
      </p:grpSpPr>
      <p:cxnSp>
        <p:nvCxnSpPr>
          <p:cNvPr id="119" name="Google Shape;119;p22"/>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120" name="Google Shape;120;p22"/>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121" name="Google Shape;121;p22"/>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122" name="Google Shape;122;p2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3" name="Shape 123"/>
        <p:cNvGrpSpPr/>
        <p:nvPr/>
      </p:nvGrpSpPr>
      <p:grpSpPr>
        <a:xfrm>
          <a:off x="0" y="0"/>
          <a:ext cx="0" cy="0"/>
          <a:chOff x="0" y="0"/>
          <a:chExt cx="0" cy="0"/>
        </a:xfrm>
      </p:grpSpPr>
      <p:cxnSp>
        <p:nvCxnSpPr>
          <p:cNvPr id="124" name="Google Shape;124;p23"/>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125" name="Google Shape;125;p23"/>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126" name="Google Shape;126;p23"/>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127" name="Google Shape;127;p23"/>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8" name="Google Shape;128;p2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9" name="Shape 129"/>
        <p:cNvGrpSpPr/>
        <p:nvPr/>
      </p:nvGrpSpPr>
      <p:grpSpPr>
        <a:xfrm>
          <a:off x="0" y="0"/>
          <a:ext cx="0" cy="0"/>
          <a:chOff x="0" y="0"/>
          <a:chExt cx="0" cy="0"/>
        </a:xfrm>
      </p:grpSpPr>
      <p:sp>
        <p:nvSpPr>
          <p:cNvPr id="130" name="Google Shape;130;p2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5" name="Shape 135"/>
        <p:cNvGrpSpPr/>
        <p:nvPr/>
      </p:nvGrpSpPr>
      <p:grpSpPr>
        <a:xfrm>
          <a:off x="0" y="0"/>
          <a:ext cx="0" cy="0"/>
          <a:chOff x="0" y="0"/>
          <a:chExt cx="0" cy="0"/>
        </a:xfrm>
      </p:grpSpPr>
      <p:sp>
        <p:nvSpPr>
          <p:cNvPr id="136" name="Google Shape;136;p26"/>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37" name="Google Shape;137;p26"/>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38" name="Google Shape;138;p26"/>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9" name="Google Shape;139;p26"/>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140" name="Google Shape;140;p26"/>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41" name="Google Shape;141;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2" name="Shape 142"/>
        <p:cNvGrpSpPr/>
        <p:nvPr/>
      </p:nvGrpSpPr>
      <p:grpSpPr>
        <a:xfrm>
          <a:off x="0" y="0"/>
          <a:ext cx="0" cy="0"/>
          <a:chOff x="0" y="0"/>
          <a:chExt cx="0" cy="0"/>
        </a:xfrm>
      </p:grpSpPr>
      <p:cxnSp>
        <p:nvCxnSpPr>
          <p:cNvPr id="143" name="Google Shape;143;p27"/>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44" name="Google Shape;144;p27"/>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45" name="Google Shape;145;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6" name="Shape 146"/>
        <p:cNvGrpSpPr/>
        <p:nvPr/>
      </p:nvGrpSpPr>
      <p:grpSpPr>
        <a:xfrm>
          <a:off x="0" y="0"/>
          <a:ext cx="0" cy="0"/>
          <a:chOff x="0" y="0"/>
          <a:chExt cx="0" cy="0"/>
        </a:xfrm>
      </p:grpSpPr>
      <p:cxnSp>
        <p:nvCxnSpPr>
          <p:cNvPr id="147" name="Google Shape;147;p28"/>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148" name="Google Shape;148;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9" name="Google Shape;149;p2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50" name="Google Shape;150;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51" name="Shape 151"/>
        <p:cNvGrpSpPr/>
        <p:nvPr/>
      </p:nvGrpSpPr>
      <p:grpSpPr>
        <a:xfrm>
          <a:off x="0" y="0"/>
          <a:ext cx="0" cy="0"/>
          <a:chOff x="0" y="0"/>
          <a:chExt cx="0" cy="0"/>
        </a:xfrm>
      </p:grpSpPr>
      <p:cxnSp>
        <p:nvCxnSpPr>
          <p:cNvPr id="152" name="Google Shape;152;p29"/>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153" name="Google Shape;153;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4" name="Google Shape;154;p29"/>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55" name="Google Shape;155;p29"/>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56" name="Google Shape;156;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7" name="Shape 157"/>
        <p:cNvGrpSpPr/>
        <p:nvPr/>
      </p:nvGrpSpPr>
      <p:grpSpPr>
        <a:xfrm>
          <a:off x="0" y="0"/>
          <a:ext cx="0" cy="0"/>
          <a:chOff x="0" y="0"/>
          <a:chExt cx="0" cy="0"/>
        </a:xfrm>
      </p:grpSpPr>
      <p:sp>
        <p:nvSpPr>
          <p:cNvPr id="158" name="Google Shape;158;p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9" name="Google Shape;159;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60" name="Shape 160"/>
        <p:cNvGrpSpPr/>
        <p:nvPr/>
      </p:nvGrpSpPr>
      <p:grpSpPr>
        <a:xfrm>
          <a:off x="0" y="0"/>
          <a:ext cx="0" cy="0"/>
          <a:chOff x="0" y="0"/>
          <a:chExt cx="0" cy="0"/>
        </a:xfrm>
      </p:grpSpPr>
      <p:cxnSp>
        <p:nvCxnSpPr>
          <p:cNvPr id="161" name="Google Shape;161;p31"/>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162" name="Google Shape;162;p31"/>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63" name="Google Shape;163;p31"/>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64" name="Google Shape;164;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65" name="Shape 165"/>
        <p:cNvGrpSpPr/>
        <p:nvPr/>
      </p:nvGrpSpPr>
      <p:grpSpPr>
        <a:xfrm>
          <a:off x="0" y="0"/>
          <a:ext cx="0" cy="0"/>
          <a:chOff x="0" y="0"/>
          <a:chExt cx="0" cy="0"/>
        </a:xfrm>
      </p:grpSpPr>
      <p:sp>
        <p:nvSpPr>
          <p:cNvPr id="166" name="Google Shape;166;p32"/>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67" name="Google Shape;167;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8" name="Shape 168"/>
        <p:cNvGrpSpPr/>
        <p:nvPr/>
      </p:nvGrpSpPr>
      <p:grpSpPr>
        <a:xfrm>
          <a:off x="0" y="0"/>
          <a:ext cx="0" cy="0"/>
          <a:chOff x="0" y="0"/>
          <a:chExt cx="0" cy="0"/>
        </a:xfrm>
      </p:grpSpPr>
      <p:sp>
        <p:nvSpPr>
          <p:cNvPr id="169" name="Google Shape;169;p33"/>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0" name="Google Shape;170;p33"/>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171" name="Google Shape;171;p33"/>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172" name="Google Shape;172;p33"/>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5"/>
              </a:buClr>
              <a:buSzPts val="2100"/>
              <a:buNone/>
              <a:defRPr sz="2100">
                <a:solidFill>
                  <a:schemeClr val="accent5"/>
                </a:solidFill>
              </a:defRPr>
            </a:lvl1pPr>
            <a:lvl2pPr lvl="1" rtl="0" algn="ctr">
              <a:lnSpc>
                <a:spcPct val="100000"/>
              </a:lnSpc>
              <a:spcBef>
                <a:spcPts val="0"/>
              </a:spcBef>
              <a:spcAft>
                <a:spcPts val="0"/>
              </a:spcAft>
              <a:buClr>
                <a:schemeClr val="accent5"/>
              </a:buClr>
              <a:buSzPts val="2100"/>
              <a:buNone/>
              <a:defRPr sz="2100">
                <a:solidFill>
                  <a:schemeClr val="accent5"/>
                </a:solidFill>
              </a:defRPr>
            </a:lvl2pPr>
            <a:lvl3pPr lvl="2" rtl="0" algn="ctr">
              <a:lnSpc>
                <a:spcPct val="100000"/>
              </a:lnSpc>
              <a:spcBef>
                <a:spcPts val="0"/>
              </a:spcBef>
              <a:spcAft>
                <a:spcPts val="0"/>
              </a:spcAft>
              <a:buClr>
                <a:schemeClr val="accent5"/>
              </a:buClr>
              <a:buSzPts val="2100"/>
              <a:buNone/>
              <a:defRPr sz="2100">
                <a:solidFill>
                  <a:schemeClr val="accent5"/>
                </a:solidFill>
              </a:defRPr>
            </a:lvl3pPr>
            <a:lvl4pPr lvl="3" rtl="0" algn="ctr">
              <a:lnSpc>
                <a:spcPct val="100000"/>
              </a:lnSpc>
              <a:spcBef>
                <a:spcPts val="0"/>
              </a:spcBef>
              <a:spcAft>
                <a:spcPts val="0"/>
              </a:spcAft>
              <a:buClr>
                <a:schemeClr val="accent5"/>
              </a:buClr>
              <a:buSzPts val="2100"/>
              <a:buNone/>
              <a:defRPr sz="2100">
                <a:solidFill>
                  <a:schemeClr val="accent5"/>
                </a:solidFill>
              </a:defRPr>
            </a:lvl4pPr>
            <a:lvl5pPr lvl="4" rtl="0" algn="ctr">
              <a:lnSpc>
                <a:spcPct val="100000"/>
              </a:lnSpc>
              <a:spcBef>
                <a:spcPts val="0"/>
              </a:spcBef>
              <a:spcAft>
                <a:spcPts val="0"/>
              </a:spcAft>
              <a:buClr>
                <a:schemeClr val="accent5"/>
              </a:buClr>
              <a:buSzPts val="2100"/>
              <a:buNone/>
              <a:defRPr sz="2100">
                <a:solidFill>
                  <a:schemeClr val="accent5"/>
                </a:solidFill>
              </a:defRPr>
            </a:lvl5pPr>
            <a:lvl6pPr lvl="5" rtl="0" algn="ctr">
              <a:lnSpc>
                <a:spcPct val="100000"/>
              </a:lnSpc>
              <a:spcBef>
                <a:spcPts val="0"/>
              </a:spcBef>
              <a:spcAft>
                <a:spcPts val="0"/>
              </a:spcAft>
              <a:buClr>
                <a:schemeClr val="accent5"/>
              </a:buClr>
              <a:buSzPts val="2100"/>
              <a:buNone/>
              <a:defRPr sz="2100">
                <a:solidFill>
                  <a:schemeClr val="accent5"/>
                </a:solidFill>
              </a:defRPr>
            </a:lvl6pPr>
            <a:lvl7pPr lvl="6" rtl="0" algn="ctr">
              <a:lnSpc>
                <a:spcPct val="100000"/>
              </a:lnSpc>
              <a:spcBef>
                <a:spcPts val="0"/>
              </a:spcBef>
              <a:spcAft>
                <a:spcPts val="0"/>
              </a:spcAft>
              <a:buClr>
                <a:schemeClr val="accent5"/>
              </a:buClr>
              <a:buSzPts val="2100"/>
              <a:buNone/>
              <a:defRPr sz="2100">
                <a:solidFill>
                  <a:schemeClr val="accent5"/>
                </a:solidFill>
              </a:defRPr>
            </a:lvl7pPr>
            <a:lvl8pPr lvl="7" rtl="0" algn="ctr">
              <a:lnSpc>
                <a:spcPct val="100000"/>
              </a:lnSpc>
              <a:spcBef>
                <a:spcPts val="0"/>
              </a:spcBef>
              <a:spcAft>
                <a:spcPts val="0"/>
              </a:spcAft>
              <a:buClr>
                <a:schemeClr val="accent5"/>
              </a:buClr>
              <a:buSzPts val="2100"/>
              <a:buNone/>
              <a:defRPr sz="2100">
                <a:solidFill>
                  <a:schemeClr val="accent5"/>
                </a:solidFill>
              </a:defRPr>
            </a:lvl8pPr>
            <a:lvl9pPr lvl="8" rtl="0"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173" name="Google Shape;173;p3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74" name="Google Shape;174;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5" name="Shape 175"/>
        <p:cNvGrpSpPr/>
        <p:nvPr/>
      </p:nvGrpSpPr>
      <p:grpSpPr>
        <a:xfrm>
          <a:off x="0" y="0"/>
          <a:ext cx="0" cy="0"/>
          <a:chOff x="0" y="0"/>
          <a:chExt cx="0" cy="0"/>
        </a:xfrm>
      </p:grpSpPr>
      <p:sp>
        <p:nvSpPr>
          <p:cNvPr id="176" name="Google Shape;176;p34"/>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177" name="Google Shape;177;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78" name="Shape 178"/>
        <p:cNvGrpSpPr/>
        <p:nvPr/>
      </p:nvGrpSpPr>
      <p:grpSpPr>
        <a:xfrm>
          <a:off x="0" y="0"/>
          <a:ext cx="0" cy="0"/>
          <a:chOff x="0" y="0"/>
          <a:chExt cx="0" cy="0"/>
        </a:xfrm>
      </p:grpSpPr>
      <p:sp>
        <p:nvSpPr>
          <p:cNvPr id="179" name="Google Shape;179;p35"/>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5"/>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5"/>
              </a:buClr>
              <a:buSzPts val="13000"/>
              <a:buNone/>
              <a:defRPr sz="13000">
                <a:solidFill>
                  <a:schemeClr val="accent5"/>
                </a:solidFill>
              </a:defRPr>
            </a:lvl1pPr>
            <a:lvl2pPr lvl="1" rtl="0" algn="ctr">
              <a:spcBef>
                <a:spcPts val="0"/>
              </a:spcBef>
              <a:spcAft>
                <a:spcPts val="0"/>
              </a:spcAft>
              <a:buClr>
                <a:schemeClr val="accent5"/>
              </a:buClr>
              <a:buSzPts val="13000"/>
              <a:buNone/>
              <a:defRPr sz="13000">
                <a:solidFill>
                  <a:schemeClr val="accent5"/>
                </a:solidFill>
              </a:defRPr>
            </a:lvl2pPr>
            <a:lvl3pPr lvl="2" rtl="0" algn="ctr">
              <a:spcBef>
                <a:spcPts val="0"/>
              </a:spcBef>
              <a:spcAft>
                <a:spcPts val="0"/>
              </a:spcAft>
              <a:buClr>
                <a:schemeClr val="accent5"/>
              </a:buClr>
              <a:buSzPts val="13000"/>
              <a:buNone/>
              <a:defRPr sz="13000">
                <a:solidFill>
                  <a:schemeClr val="accent5"/>
                </a:solidFill>
              </a:defRPr>
            </a:lvl3pPr>
            <a:lvl4pPr lvl="3" rtl="0" algn="ctr">
              <a:spcBef>
                <a:spcPts val="0"/>
              </a:spcBef>
              <a:spcAft>
                <a:spcPts val="0"/>
              </a:spcAft>
              <a:buClr>
                <a:schemeClr val="accent5"/>
              </a:buClr>
              <a:buSzPts val="13000"/>
              <a:buNone/>
              <a:defRPr sz="13000">
                <a:solidFill>
                  <a:schemeClr val="accent5"/>
                </a:solidFill>
              </a:defRPr>
            </a:lvl4pPr>
            <a:lvl5pPr lvl="4" rtl="0" algn="ctr">
              <a:spcBef>
                <a:spcPts val="0"/>
              </a:spcBef>
              <a:spcAft>
                <a:spcPts val="0"/>
              </a:spcAft>
              <a:buClr>
                <a:schemeClr val="accent5"/>
              </a:buClr>
              <a:buSzPts val="13000"/>
              <a:buNone/>
              <a:defRPr sz="13000">
                <a:solidFill>
                  <a:schemeClr val="accent5"/>
                </a:solidFill>
              </a:defRPr>
            </a:lvl5pPr>
            <a:lvl6pPr lvl="5" rtl="0" algn="ctr">
              <a:spcBef>
                <a:spcPts val="0"/>
              </a:spcBef>
              <a:spcAft>
                <a:spcPts val="0"/>
              </a:spcAft>
              <a:buClr>
                <a:schemeClr val="accent5"/>
              </a:buClr>
              <a:buSzPts val="13000"/>
              <a:buNone/>
              <a:defRPr sz="13000">
                <a:solidFill>
                  <a:schemeClr val="accent5"/>
                </a:solidFill>
              </a:defRPr>
            </a:lvl6pPr>
            <a:lvl7pPr lvl="6" rtl="0" algn="ctr">
              <a:spcBef>
                <a:spcPts val="0"/>
              </a:spcBef>
              <a:spcAft>
                <a:spcPts val="0"/>
              </a:spcAft>
              <a:buClr>
                <a:schemeClr val="accent5"/>
              </a:buClr>
              <a:buSzPts val="13000"/>
              <a:buNone/>
              <a:defRPr sz="13000">
                <a:solidFill>
                  <a:schemeClr val="accent5"/>
                </a:solidFill>
              </a:defRPr>
            </a:lvl7pPr>
            <a:lvl8pPr lvl="7" rtl="0" algn="ctr">
              <a:spcBef>
                <a:spcPts val="0"/>
              </a:spcBef>
              <a:spcAft>
                <a:spcPts val="0"/>
              </a:spcAft>
              <a:buClr>
                <a:schemeClr val="accent5"/>
              </a:buClr>
              <a:buSzPts val="13000"/>
              <a:buNone/>
              <a:defRPr sz="13000">
                <a:solidFill>
                  <a:schemeClr val="accent5"/>
                </a:solidFill>
              </a:defRPr>
            </a:lvl8pPr>
            <a:lvl9pPr lvl="8" rtl="0" algn="ctr">
              <a:spcBef>
                <a:spcPts val="0"/>
              </a:spcBef>
              <a:spcAft>
                <a:spcPts val="0"/>
              </a:spcAft>
              <a:buClr>
                <a:schemeClr val="accent5"/>
              </a:buClr>
              <a:buSzPts val="13000"/>
              <a:buNone/>
              <a:defRPr sz="13000">
                <a:solidFill>
                  <a:schemeClr val="accent5"/>
                </a:solidFill>
              </a:defRPr>
            </a:lvl9pPr>
          </a:lstStyle>
          <a:p>
            <a:r>
              <a:t>xx%</a:t>
            </a:r>
          </a:p>
        </p:txBody>
      </p:sp>
      <p:sp>
        <p:nvSpPr>
          <p:cNvPr id="181" name="Google Shape;181;p35"/>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82" name="Google Shape;182;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3" name="Shape 183"/>
        <p:cNvGrpSpPr/>
        <p:nvPr/>
      </p:nvGrpSpPr>
      <p:grpSpPr>
        <a:xfrm>
          <a:off x="0" y="0"/>
          <a:ext cx="0" cy="0"/>
          <a:chOff x="0" y="0"/>
          <a:chExt cx="0" cy="0"/>
        </a:xfrm>
      </p:grpSpPr>
      <p:sp>
        <p:nvSpPr>
          <p:cNvPr id="184" name="Google Shape;184;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4.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3.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68" name="Shape 68"/>
        <p:cNvGrpSpPr/>
        <p:nvPr/>
      </p:nvGrpSpPr>
      <p:grpSpPr>
        <a:xfrm>
          <a:off x="0" y="0"/>
          <a:ext cx="0" cy="0"/>
          <a:chOff x="0" y="0"/>
          <a:chExt cx="0" cy="0"/>
        </a:xfrm>
      </p:grpSpPr>
      <p:sp>
        <p:nvSpPr>
          <p:cNvPr id="69" name="Google Shape;69;p13"/>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0" name="Google Shape;70;p13"/>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71" name="Google Shape;71;p1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131" name="Shape 131"/>
        <p:cNvGrpSpPr/>
        <p:nvPr/>
      </p:nvGrpSpPr>
      <p:grpSpPr>
        <a:xfrm>
          <a:off x="0" y="0"/>
          <a:ext cx="0" cy="0"/>
          <a:chOff x="0" y="0"/>
          <a:chExt cx="0" cy="0"/>
        </a:xfrm>
      </p:grpSpPr>
      <p:sp>
        <p:nvSpPr>
          <p:cNvPr id="132" name="Google Shape;132;p25"/>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133" name="Google Shape;133;p25"/>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134" name="Google Shape;134;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8" name="Shape 188"/>
        <p:cNvGrpSpPr/>
        <p:nvPr/>
      </p:nvGrpSpPr>
      <p:grpSpPr>
        <a:xfrm>
          <a:off x="0" y="0"/>
          <a:ext cx="0" cy="0"/>
          <a:chOff x="0" y="0"/>
          <a:chExt cx="0" cy="0"/>
        </a:xfrm>
      </p:grpSpPr>
      <p:sp>
        <p:nvSpPr>
          <p:cNvPr id="189" name="Google Shape;189;p37"/>
          <p:cNvSpPr txBox="1"/>
          <p:nvPr>
            <p:ph type="title"/>
          </p:nvPr>
        </p:nvSpPr>
        <p:spPr>
          <a:xfrm>
            <a:off x="669375" y="497225"/>
            <a:ext cx="8052600" cy="893700"/>
          </a:xfrm>
          <a:prstGeom prst="rect">
            <a:avLst/>
          </a:prstGeom>
        </p:spPr>
        <p:txBody>
          <a:bodyPr anchorCtr="0" anchor="t" bIns="91425" lIns="91425" spcFirstLastPara="1" rIns="91425" wrap="square" tIns="91425">
            <a:noAutofit/>
          </a:bodyPr>
          <a:lstStyle/>
          <a:p>
            <a:pPr indent="0" lvl="0" marL="0" rtl="0" algn="ctr">
              <a:lnSpc>
                <a:spcPct val="90000"/>
              </a:lnSpc>
              <a:spcBef>
                <a:spcPts val="0"/>
              </a:spcBef>
              <a:spcAft>
                <a:spcPts val="0"/>
              </a:spcAft>
              <a:buClr>
                <a:srgbClr val="588AB7"/>
              </a:buClr>
              <a:buSzPts val="990"/>
              <a:buFont typeface="Twentieth Century"/>
              <a:buNone/>
            </a:pPr>
            <a:r>
              <a:rPr b="0" lang="en" sz="3420">
                <a:solidFill>
                  <a:srgbClr val="274E13"/>
                </a:solidFill>
                <a:latin typeface="Algerian"/>
                <a:ea typeface="Algerian"/>
                <a:cs typeface="Algerian"/>
                <a:sym typeface="Algerian"/>
              </a:rPr>
              <a:t>  J K K NATTRAJA COLLEGE OF            ENGINEERING AND TECHNOLOGY</a:t>
            </a:r>
            <a:endParaRPr b="0" sz="1800">
              <a:solidFill>
                <a:srgbClr val="274E13"/>
              </a:solidFill>
              <a:latin typeface="Nunito"/>
              <a:ea typeface="Nunito"/>
              <a:cs typeface="Nunito"/>
              <a:sym typeface="Nunito"/>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None/>
            </a:pPr>
            <a:r>
              <a:t/>
            </a:r>
            <a:endParaRPr/>
          </a:p>
        </p:txBody>
      </p:sp>
      <p:sp>
        <p:nvSpPr>
          <p:cNvPr id="190" name="Google Shape;190;p37"/>
          <p:cNvSpPr txBox="1"/>
          <p:nvPr>
            <p:ph idx="1" type="body"/>
          </p:nvPr>
        </p:nvSpPr>
        <p:spPr>
          <a:xfrm>
            <a:off x="1296828"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900">
                <a:solidFill>
                  <a:srgbClr val="233A44"/>
                </a:solidFill>
                <a:latin typeface="Calibri"/>
                <a:ea typeface="Calibri"/>
                <a:cs typeface="Calibri"/>
                <a:sym typeface="Calibri"/>
              </a:rPr>
              <a:t>Team Members: </a:t>
            </a:r>
            <a:endParaRPr sz="1900">
              <a:solidFill>
                <a:srgbClr val="233A44"/>
              </a:solidFill>
              <a:latin typeface="Calibri"/>
              <a:ea typeface="Calibri"/>
              <a:cs typeface="Calibri"/>
              <a:sym typeface="Calibri"/>
            </a:endParaRPr>
          </a:p>
          <a:p>
            <a:pPr indent="0" lvl="0" marL="0" rtl="0" algn="l">
              <a:spcBef>
                <a:spcPts val="1200"/>
              </a:spcBef>
              <a:spcAft>
                <a:spcPts val="0"/>
              </a:spcAft>
              <a:buClr>
                <a:schemeClr val="dk2"/>
              </a:buClr>
              <a:buSzPts val="1100"/>
              <a:buFont typeface="Arial"/>
              <a:buNone/>
            </a:pPr>
            <a:r>
              <a:rPr lang="en" sz="1900">
                <a:latin typeface="Calibri"/>
                <a:ea typeface="Calibri"/>
                <a:cs typeface="Calibri"/>
                <a:sym typeface="Calibri"/>
              </a:rPr>
              <a:t>	Kabilan.B</a:t>
            </a:r>
            <a:endParaRPr sz="1900">
              <a:latin typeface="Calibri"/>
              <a:ea typeface="Calibri"/>
              <a:cs typeface="Calibri"/>
              <a:sym typeface="Calibri"/>
            </a:endParaRPr>
          </a:p>
          <a:p>
            <a:pPr indent="457200" lvl="0" marL="0" rtl="0" algn="l">
              <a:spcBef>
                <a:spcPts val="1200"/>
              </a:spcBef>
              <a:spcAft>
                <a:spcPts val="0"/>
              </a:spcAft>
              <a:buClr>
                <a:schemeClr val="dk2"/>
              </a:buClr>
              <a:buSzPts val="1100"/>
              <a:buFont typeface="Arial"/>
              <a:buNone/>
            </a:pPr>
            <a:r>
              <a:rPr lang="en" sz="1900">
                <a:latin typeface="Calibri"/>
                <a:ea typeface="Calibri"/>
                <a:cs typeface="Calibri"/>
                <a:sym typeface="Calibri"/>
              </a:rPr>
              <a:t>Nisanth.V</a:t>
            </a:r>
            <a:endParaRPr sz="1900">
              <a:latin typeface="Calibri"/>
              <a:ea typeface="Calibri"/>
              <a:cs typeface="Calibri"/>
              <a:sym typeface="Calibri"/>
            </a:endParaRPr>
          </a:p>
          <a:p>
            <a:pPr indent="457200" lvl="0" marL="0" rtl="0" algn="l">
              <a:spcBef>
                <a:spcPts val="1200"/>
              </a:spcBef>
              <a:spcAft>
                <a:spcPts val="0"/>
              </a:spcAft>
              <a:buClr>
                <a:schemeClr val="dk2"/>
              </a:buClr>
              <a:buSzPts val="1100"/>
              <a:buFont typeface="Arial"/>
              <a:buNone/>
            </a:pPr>
            <a:r>
              <a:rPr lang="en" sz="1900">
                <a:latin typeface="Calibri"/>
                <a:ea typeface="Calibri"/>
                <a:cs typeface="Calibri"/>
                <a:sym typeface="Calibri"/>
              </a:rPr>
              <a:t>Sakthivel.S</a:t>
            </a:r>
            <a:endParaRPr sz="1900">
              <a:latin typeface="Calibri"/>
              <a:ea typeface="Calibri"/>
              <a:cs typeface="Calibri"/>
              <a:sym typeface="Calibri"/>
            </a:endParaRPr>
          </a:p>
          <a:p>
            <a:pPr indent="457200" lvl="0" marL="0" rtl="0" algn="l">
              <a:spcBef>
                <a:spcPts val="1200"/>
              </a:spcBef>
              <a:spcAft>
                <a:spcPts val="0"/>
              </a:spcAft>
              <a:buClr>
                <a:schemeClr val="dk2"/>
              </a:buClr>
              <a:buSzPts val="1100"/>
              <a:buFont typeface="Arial"/>
              <a:buNone/>
            </a:pPr>
            <a:r>
              <a:rPr lang="en" sz="1900">
                <a:latin typeface="Calibri"/>
                <a:ea typeface="Calibri"/>
                <a:cs typeface="Calibri"/>
                <a:sym typeface="Calibri"/>
              </a:rPr>
              <a:t>Vimal.D</a:t>
            </a:r>
            <a:endParaRPr sz="1900">
              <a:latin typeface="Calibri"/>
              <a:ea typeface="Calibri"/>
              <a:cs typeface="Calibri"/>
              <a:sym typeface="Calibri"/>
            </a:endParaRPr>
          </a:p>
          <a:p>
            <a:pPr indent="457200" lvl="0" marL="0" rtl="0" algn="l">
              <a:spcBef>
                <a:spcPts val="1200"/>
              </a:spcBef>
              <a:spcAft>
                <a:spcPts val="1200"/>
              </a:spcAft>
              <a:buClr>
                <a:schemeClr val="dk2"/>
              </a:buClr>
              <a:buSzPts val="1100"/>
              <a:buFont typeface="Arial"/>
              <a:buNone/>
            </a:pPr>
            <a:r>
              <a:rPr lang="en" sz="1900">
                <a:latin typeface="Calibri"/>
                <a:ea typeface="Calibri"/>
                <a:cs typeface="Calibri"/>
                <a:sym typeface="Calibri"/>
              </a:rPr>
              <a:t>Surya.R</a:t>
            </a:r>
            <a:endParaRPr sz="2400"/>
          </a:p>
        </p:txBody>
      </p:sp>
      <p:sp>
        <p:nvSpPr>
          <p:cNvPr id="191" name="Google Shape;191;p37"/>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2000">
                <a:solidFill>
                  <a:srgbClr val="233A44"/>
                </a:solidFill>
                <a:latin typeface="Calibri"/>
                <a:ea typeface="Calibri"/>
                <a:cs typeface="Calibri"/>
                <a:sym typeface="Calibri"/>
              </a:rPr>
              <a:t>Mentor:</a:t>
            </a:r>
            <a:endParaRPr sz="2000">
              <a:solidFill>
                <a:srgbClr val="233A44"/>
              </a:solidFill>
              <a:latin typeface="Calibri"/>
              <a:ea typeface="Calibri"/>
              <a:cs typeface="Calibri"/>
              <a:sym typeface="Calibri"/>
            </a:endParaRPr>
          </a:p>
          <a:p>
            <a:pPr indent="0" lvl="0" marL="0" rtl="0" algn="l">
              <a:spcBef>
                <a:spcPts val="1200"/>
              </a:spcBef>
              <a:spcAft>
                <a:spcPts val="0"/>
              </a:spcAft>
              <a:buClr>
                <a:schemeClr val="dk2"/>
              </a:buClr>
              <a:buSzPts val="1100"/>
              <a:buFont typeface="Arial"/>
              <a:buNone/>
            </a:pPr>
            <a:r>
              <a:rPr lang="en" sz="1800">
                <a:latin typeface="Calibri"/>
                <a:ea typeface="Calibri"/>
                <a:cs typeface="Calibri"/>
                <a:sym typeface="Calibri"/>
              </a:rPr>
              <a:t>MURUGASHANKAR S AP/IT</a:t>
            </a:r>
            <a:endParaRPr sz="1800">
              <a:latin typeface="Calibri"/>
              <a:ea typeface="Calibri"/>
              <a:cs typeface="Calibri"/>
              <a:sym typeface="Calibri"/>
            </a:endParaRPr>
          </a:p>
          <a:p>
            <a:pPr indent="0" lvl="0" marL="0" rtl="0" algn="l">
              <a:spcBef>
                <a:spcPts val="1200"/>
              </a:spcBef>
              <a:spcAft>
                <a:spcPts val="0"/>
              </a:spcAft>
              <a:buClr>
                <a:schemeClr val="dk2"/>
              </a:buClr>
              <a:buSzPts val="1100"/>
              <a:buFont typeface="Arial"/>
              <a:buNone/>
            </a:pPr>
            <a:r>
              <a:rPr lang="en" sz="1800">
                <a:solidFill>
                  <a:srgbClr val="233A44"/>
                </a:solidFill>
                <a:latin typeface="Calibri"/>
                <a:ea typeface="Calibri"/>
                <a:cs typeface="Calibri"/>
                <a:sym typeface="Calibri"/>
              </a:rPr>
              <a:t>Domain</a:t>
            </a:r>
            <a:r>
              <a:rPr lang="en" sz="1800">
                <a:latin typeface="Calibri"/>
                <a:ea typeface="Calibri"/>
                <a:cs typeface="Calibri"/>
                <a:sym typeface="Calibri"/>
              </a:rPr>
              <a:t> : Applied Data Science</a:t>
            </a:r>
            <a:endParaRPr sz="1800">
              <a:latin typeface="Calibri"/>
              <a:ea typeface="Calibri"/>
              <a:cs typeface="Calibri"/>
              <a:sym typeface="Calibri"/>
            </a:endParaRPr>
          </a:p>
          <a:p>
            <a:pPr indent="0" lvl="0" marL="0" rtl="0" algn="l">
              <a:spcBef>
                <a:spcPts val="1200"/>
              </a:spcBef>
              <a:spcAft>
                <a:spcPts val="1200"/>
              </a:spcAft>
              <a:buClr>
                <a:schemeClr val="dk2"/>
              </a:buClr>
              <a:buSzPts val="1100"/>
              <a:buFont typeface="Arial"/>
              <a:buNone/>
            </a:pPr>
            <a:r>
              <a:rPr lang="en" sz="1800">
                <a:solidFill>
                  <a:srgbClr val="233A44"/>
                </a:solidFill>
                <a:latin typeface="Calibri"/>
                <a:ea typeface="Calibri"/>
                <a:cs typeface="Calibri"/>
                <a:sym typeface="Calibri"/>
              </a:rPr>
              <a:t>Title : </a:t>
            </a:r>
            <a:r>
              <a:rPr lang="en" sz="1800">
                <a:latin typeface="Nunito"/>
                <a:ea typeface="Nunito"/>
                <a:cs typeface="Nunito"/>
                <a:sym typeface="Nunito"/>
              </a:rPr>
              <a:t>Covid-19 Vaccines Analysis</a:t>
            </a:r>
            <a:endParaRPr/>
          </a:p>
        </p:txBody>
      </p:sp>
      <p:pic>
        <p:nvPicPr>
          <p:cNvPr id="192" name="Google Shape;192;p37"/>
          <p:cNvPicPr preferRelativeResize="0"/>
          <p:nvPr/>
        </p:nvPicPr>
        <p:blipFill rotWithShape="1">
          <a:blip r:embed="rId3">
            <a:alphaModFix/>
          </a:blip>
          <a:srcRect b="18942" l="0" r="0" t="12625"/>
          <a:stretch/>
        </p:blipFill>
        <p:spPr>
          <a:xfrm>
            <a:off x="234100" y="694800"/>
            <a:ext cx="1062725" cy="761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D4D4D"/>
            </a:gs>
            <a:gs pos="100000">
              <a:srgbClr val="000000"/>
            </a:gs>
          </a:gsLst>
          <a:path path="circle">
            <a:fillToRect b="50%" l="50%" r="50%" t="50%"/>
          </a:path>
          <a:tileRect/>
        </a:gradFill>
      </p:bgPr>
    </p:bg>
    <p:spTree>
      <p:nvGrpSpPr>
        <p:cNvPr id="249" name="Shape 249"/>
        <p:cNvGrpSpPr/>
        <p:nvPr/>
      </p:nvGrpSpPr>
      <p:grpSpPr>
        <a:xfrm>
          <a:off x="0" y="0"/>
          <a:ext cx="0" cy="0"/>
          <a:chOff x="0" y="0"/>
          <a:chExt cx="0" cy="0"/>
        </a:xfrm>
      </p:grpSpPr>
      <p:sp>
        <p:nvSpPr>
          <p:cNvPr id="250" name="Google Shape;250;p4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OUTPUT:</a:t>
            </a:r>
            <a:endParaRPr/>
          </a:p>
        </p:txBody>
      </p:sp>
      <p:sp>
        <p:nvSpPr>
          <p:cNvPr id="251" name="Google Shape;251;p4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52" name="Google Shape;252;p46"/>
          <p:cNvPicPr preferRelativeResize="0"/>
          <p:nvPr/>
        </p:nvPicPr>
        <p:blipFill>
          <a:blip r:embed="rId3">
            <a:alphaModFix/>
          </a:blip>
          <a:stretch>
            <a:fillRect/>
          </a:stretch>
        </p:blipFill>
        <p:spPr>
          <a:xfrm>
            <a:off x="387900" y="1099438"/>
            <a:ext cx="8514799" cy="3859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7"/>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7"/>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accent1"/>
                </a:solidFill>
              </a:rPr>
              <a:t>THANK YOU.</a:t>
            </a:r>
            <a:endParaRPr>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8"/>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457200" lvl="0" marL="0" rtl="0" algn="l">
              <a:lnSpc>
                <a:spcPct val="115000"/>
              </a:lnSpc>
              <a:spcBef>
                <a:spcPts val="0"/>
              </a:spcBef>
              <a:spcAft>
                <a:spcPts val="1200"/>
              </a:spcAft>
              <a:buClr>
                <a:schemeClr val="dk2"/>
              </a:buClr>
              <a:buSzPts val="1100"/>
              <a:buFont typeface="Arial"/>
              <a:buNone/>
            </a:pPr>
            <a:r>
              <a:rPr b="0" lang="en" sz="3000">
                <a:latin typeface="Calibri"/>
                <a:ea typeface="Calibri"/>
                <a:cs typeface="Calibri"/>
                <a:sym typeface="Calibri"/>
              </a:rPr>
              <a:t>Abstraction</a:t>
            </a:r>
            <a:endParaRPr/>
          </a:p>
        </p:txBody>
      </p:sp>
      <p:sp>
        <p:nvSpPr>
          <p:cNvPr id="198" name="Google Shape;198;p3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b="1" lang="en"/>
              <a:t>The Covid-19 pandemic has brought to light the critical importance of vaccines in controlling the spread of infectious diseases. The development and distribution of Covid-19 vaccines have been a monumental challenge for global healthcare systems. To address this issue, we propose an innovative approach to analyzing Covid-19 vaccines and optimizing their distribution.</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9"/>
          <p:cNvSpPr txBox="1"/>
          <p:nvPr>
            <p:ph type="title"/>
          </p:nvPr>
        </p:nvSpPr>
        <p:spPr>
          <a:xfrm>
            <a:off x="707975" y="589275"/>
            <a:ext cx="6321600" cy="635400"/>
          </a:xfrm>
          <a:prstGeom prst="rect">
            <a:avLst/>
          </a:prstGeom>
        </p:spPr>
        <p:txBody>
          <a:bodyPr anchorCtr="0" anchor="ctr" bIns="91425" lIns="91425" spcFirstLastPara="1" rIns="91425" wrap="square" tIns="91425">
            <a:noAutofit/>
          </a:bodyPr>
          <a:lstStyle/>
          <a:p>
            <a:pPr indent="457200" lvl="0" marL="0" rtl="0" algn="l">
              <a:lnSpc>
                <a:spcPct val="115000"/>
              </a:lnSpc>
              <a:spcBef>
                <a:spcPts val="0"/>
              </a:spcBef>
              <a:spcAft>
                <a:spcPts val="1200"/>
              </a:spcAft>
              <a:buNone/>
            </a:pPr>
            <a:r>
              <a:rPr lang="en">
                <a:solidFill>
                  <a:srgbClr val="5B0F00"/>
                </a:solidFill>
              </a:rPr>
              <a:t>Description:</a:t>
            </a:r>
            <a:endParaRPr>
              <a:solidFill>
                <a:srgbClr val="5B0F00"/>
              </a:solidFill>
            </a:endParaRPr>
          </a:p>
        </p:txBody>
      </p:sp>
      <p:sp>
        <p:nvSpPr>
          <p:cNvPr id="204" name="Google Shape;204;p39"/>
          <p:cNvSpPr txBox="1"/>
          <p:nvPr>
            <p:ph idx="1" type="body"/>
          </p:nvPr>
        </p:nvSpPr>
        <p:spPr>
          <a:xfrm>
            <a:off x="999372" y="1595775"/>
            <a:ext cx="77322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t>Our project focuses on using advanced technology to improve the distribution of Covid-19 vaccines. We'll use AI and data analysis to ensure vaccines get to the right places at the right times, and we'll also provide accurate information to the public. This project aims to make the vaccine rollout more efficient, reduce waste, and help us respond better to future health crises.</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8" name="Shape 208"/>
        <p:cNvGrpSpPr/>
        <p:nvPr/>
      </p:nvGrpSpPr>
      <p:grpSpPr>
        <a:xfrm>
          <a:off x="0" y="0"/>
          <a:ext cx="0" cy="0"/>
          <a:chOff x="0" y="0"/>
          <a:chExt cx="0" cy="0"/>
        </a:xfrm>
      </p:grpSpPr>
      <p:sp>
        <p:nvSpPr>
          <p:cNvPr id="209" name="Google Shape;209;p4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About_Project</a:t>
            </a:r>
            <a:endParaRPr/>
          </a:p>
        </p:txBody>
      </p:sp>
      <p:sp>
        <p:nvSpPr>
          <p:cNvPr id="210" name="Google Shape;210;p40"/>
          <p:cNvSpPr txBox="1"/>
          <p:nvPr>
            <p:ph idx="1" type="body"/>
          </p:nvPr>
        </p:nvSpPr>
        <p:spPr>
          <a:xfrm>
            <a:off x="321275" y="1476499"/>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980000"/>
                </a:solidFill>
              </a:rPr>
              <a:t>Sources:</a:t>
            </a:r>
            <a:endParaRPr sz="2400">
              <a:solidFill>
                <a:srgbClr val="980000"/>
              </a:solidFill>
            </a:endParaRPr>
          </a:p>
          <a:p>
            <a:pPr indent="0" lvl="0" marL="0" rtl="0" algn="l">
              <a:spcBef>
                <a:spcPts val="1600"/>
              </a:spcBef>
              <a:spcAft>
                <a:spcPts val="0"/>
              </a:spcAft>
              <a:buNone/>
            </a:pPr>
            <a:r>
              <a:rPr lang="en" sz="2400">
                <a:solidFill>
                  <a:schemeClr val="accent5"/>
                </a:solidFill>
              </a:rPr>
              <a:t>	</a:t>
            </a:r>
            <a:r>
              <a:rPr lang="en" sz="2400">
                <a:solidFill>
                  <a:srgbClr val="980000"/>
                </a:solidFill>
              </a:rPr>
              <a:t>Dataset:</a:t>
            </a:r>
            <a:r>
              <a:rPr lang="en" sz="2400">
                <a:solidFill>
                  <a:schemeClr val="accent5"/>
                </a:solidFill>
              </a:rPr>
              <a:t> </a:t>
            </a:r>
            <a:r>
              <a:rPr lang="en" sz="2400"/>
              <a:t>COVID-19 in India form Kaggle</a:t>
            </a:r>
            <a:endParaRPr sz="2400"/>
          </a:p>
          <a:p>
            <a:pPr indent="0" lvl="0" marL="0" rtl="0" algn="l">
              <a:spcBef>
                <a:spcPts val="1600"/>
              </a:spcBef>
              <a:spcAft>
                <a:spcPts val="1600"/>
              </a:spcAft>
              <a:buNone/>
            </a:pPr>
            <a:r>
              <a:rPr lang="en" sz="2400"/>
              <a:t>In this project we perform a load the data into pandas and preprocessing then other actions.</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48208"/>
            </a:gs>
            <a:gs pos="100000">
              <a:srgbClr val="703E08"/>
            </a:gs>
          </a:gsLst>
          <a:lin ang="5400012" scaled="0"/>
        </a:gradFill>
      </p:bgPr>
    </p:bg>
    <p:spTree>
      <p:nvGrpSpPr>
        <p:cNvPr id="214" name="Shape 214"/>
        <p:cNvGrpSpPr/>
        <p:nvPr/>
      </p:nvGrpSpPr>
      <p:grpSpPr>
        <a:xfrm>
          <a:off x="0" y="0"/>
          <a:ext cx="0" cy="0"/>
          <a:chOff x="0" y="0"/>
          <a:chExt cx="0" cy="0"/>
        </a:xfrm>
      </p:grpSpPr>
      <p:sp>
        <p:nvSpPr>
          <p:cNvPr id="215" name="Google Shape;215;p4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Preprocessing:</a:t>
            </a:r>
            <a:endParaRPr/>
          </a:p>
        </p:txBody>
      </p:sp>
      <p:sp>
        <p:nvSpPr>
          <p:cNvPr id="216" name="Google Shape;216;p41"/>
          <p:cNvSpPr txBox="1"/>
          <p:nvPr>
            <p:ph idx="1" type="body"/>
          </p:nvPr>
        </p:nvSpPr>
        <p:spPr>
          <a:xfrm>
            <a:off x="321275" y="1476499"/>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accent5"/>
                </a:solidFill>
              </a:rPr>
              <a:t>Clean the data: Address missing values, remove duplicates, and correct any errors in the dataset.</a:t>
            </a:r>
            <a:endParaRPr sz="2400">
              <a:solidFill>
                <a:schemeClr val="accent5"/>
              </a:solidFill>
            </a:endParaRPr>
          </a:p>
          <a:p>
            <a:pPr indent="0" lvl="0" marL="0" rtl="0" algn="l">
              <a:spcBef>
                <a:spcPts val="1600"/>
              </a:spcBef>
              <a:spcAft>
                <a:spcPts val="0"/>
              </a:spcAft>
              <a:buNone/>
            </a:pPr>
            <a:r>
              <a:rPr lang="en" sz="2400">
                <a:solidFill>
                  <a:schemeClr val="accent5"/>
                </a:solidFill>
              </a:rPr>
              <a:t>Transform the data: Convert data into a format suitable for analysis, such as date formatting, data type conversions, and data aggregation.</a:t>
            </a:r>
            <a:endParaRPr sz="2400">
              <a:solidFill>
                <a:schemeClr val="accent5"/>
              </a:solidFill>
            </a:endParaRPr>
          </a:p>
          <a:p>
            <a:pPr indent="0" lvl="0" marL="0" rtl="0" algn="l">
              <a:spcBef>
                <a:spcPts val="1600"/>
              </a:spcBef>
              <a:spcAft>
                <a:spcPts val="1600"/>
              </a:spcAft>
              <a:buNone/>
            </a:pPr>
            <a:r>
              <a:t/>
            </a:r>
            <a:endParaRPr sz="2400">
              <a:solidFill>
                <a:schemeClr val="accent5"/>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lin ang="5400012" scaled="0"/>
        </a:gradFill>
      </p:bgPr>
    </p:bg>
    <p:spTree>
      <p:nvGrpSpPr>
        <p:cNvPr id="220" name="Shape 220"/>
        <p:cNvGrpSpPr/>
        <p:nvPr/>
      </p:nvGrpSpPr>
      <p:grpSpPr>
        <a:xfrm>
          <a:off x="0" y="0"/>
          <a:ext cx="0" cy="0"/>
          <a:chOff x="0" y="0"/>
          <a:chExt cx="0" cy="0"/>
        </a:xfrm>
      </p:grpSpPr>
      <p:sp>
        <p:nvSpPr>
          <p:cNvPr id="221" name="Google Shape;221;p42"/>
          <p:cNvSpPr txBox="1"/>
          <p:nvPr>
            <p:ph idx="1" type="body"/>
          </p:nvPr>
        </p:nvSpPr>
        <p:spPr>
          <a:xfrm>
            <a:off x="387900" y="1489825"/>
            <a:ext cx="8368200" cy="56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Importing pandas and loading the dataset</a:t>
            </a:r>
            <a:endParaRPr/>
          </a:p>
        </p:txBody>
      </p:sp>
      <p:sp>
        <p:nvSpPr>
          <p:cNvPr id="222" name="Google Shape;222;p42"/>
          <p:cNvSpPr txBox="1"/>
          <p:nvPr>
            <p:ph type="title"/>
          </p:nvPr>
        </p:nvSpPr>
        <p:spPr>
          <a:xfrm>
            <a:off x="387900" y="458025"/>
            <a:ext cx="8368200" cy="68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CODE:</a:t>
            </a:r>
            <a:endParaRPr/>
          </a:p>
        </p:txBody>
      </p:sp>
      <p:pic>
        <p:nvPicPr>
          <p:cNvPr id="223" name="Google Shape;223;p42"/>
          <p:cNvPicPr preferRelativeResize="0"/>
          <p:nvPr/>
        </p:nvPicPr>
        <p:blipFill rotWithShape="1">
          <a:blip r:embed="rId3">
            <a:alphaModFix/>
          </a:blip>
          <a:srcRect b="6015" l="0" r="0" t="0"/>
          <a:stretch/>
        </p:blipFill>
        <p:spPr>
          <a:xfrm>
            <a:off x="742675" y="2052025"/>
            <a:ext cx="4956500" cy="2619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lin ang="5400012" scaled="0"/>
        </a:gradFill>
      </p:bgPr>
    </p:bg>
    <p:spTree>
      <p:nvGrpSpPr>
        <p:cNvPr id="227" name="Shape 227"/>
        <p:cNvGrpSpPr/>
        <p:nvPr/>
      </p:nvGrpSpPr>
      <p:grpSpPr>
        <a:xfrm>
          <a:off x="0" y="0"/>
          <a:ext cx="0" cy="0"/>
          <a:chOff x="0" y="0"/>
          <a:chExt cx="0" cy="0"/>
        </a:xfrm>
      </p:grpSpPr>
      <p:sp>
        <p:nvSpPr>
          <p:cNvPr id="228" name="Google Shape;228;p43"/>
          <p:cNvSpPr txBox="1"/>
          <p:nvPr>
            <p:ph type="title"/>
          </p:nvPr>
        </p:nvSpPr>
        <p:spPr>
          <a:xfrm>
            <a:off x="387900" y="458025"/>
            <a:ext cx="8368200" cy="68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CODE:</a:t>
            </a:r>
            <a:endParaRPr/>
          </a:p>
        </p:txBody>
      </p:sp>
      <p:sp>
        <p:nvSpPr>
          <p:cNvPr id="229" name="Google Shape;229;p43"/>
          <p:cNvSpPr txBox="1"/>
          <p:nvPr>
            <p:ph idx="1" type="body"/>
          </p:nvPr>
        </p:nvSpPr>
        <p:spPr>
          <a:xfrm>
            <a:off x="387900" y="1489825"/>
            <a:ext cx="6615000" cy="2373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Preprocessing the data and analysis</a:t>
            </a:r>
            <a:endParaRPr/>
          </a:p>
        </p:txBody>
      </p:sp>
      <p:pic>
        <p:nvPicPr>
          <p:cNvPr id="230" name="Google Shape;230;p43"/>
          <p:cNvPicPr preferRelativeResize="0"/>
          <p:nvPr/>
        </p:nvPicPr>
        <p:blipFill rotWithShape="1">
          <a:blip r:embed="rId3">
            <a:alphaModFix/>
          </a:blip>
          <a:srcRect b="6164" l="0" r="-938" t="0"/>
          <a:stretch/>
        </p:blipFill>
        <p:spPr>
          <a:xfrm>
            <a:off x="857025" y="1951900"/>
            <a:ext cx="5729800" cy="29947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D4D4D"/>
            </a:gs>
            <a:gs pos="100000">
              <a:srgbClr val="000000"/>
            </a:gs>
          </a:gsLst>
          <a:path path="circle">
            <a:fillToRect b="50%" l="50%" r="50%" t="50%"/>
          </a:path>
          <a:tileRect/>
        </a:gradFill>
      </p:bgPr>
    </p:bg>
    <p:spTree>
      <p:nvGrpSpPr>
        <p:cNvPr id="234" name="Shape 234"/>
        <p:cNvGrpSpPr/>
        <p:nvPr/>
      </p:nvGrpSpPr>
      <p:grpSpPr>
        <a:xfrm>
          <a:off x="0" y="0"/>
          <a:ext cx="0" cy="0"/>
          <a:chOff x="0" y="0"/>
          <a:chExt cx="0" cy="0"/>
        </a:xfrm>
      </p:grpSpPr>
      <p:sp>
        <p:nvSpPr>
          <p:cNvPr id="235" name="Google Shape;235;p4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Importing Packages &amp; Code</a:t>
            </a:r>
            <a:endParaRPr/>
          </a:p>
        </p:txBody>
      </p:sp>
      <p:sp>
        <p:nvSpPr>
          <p:cNvPr id="236" name="Google Shape;236;p4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37" name="Google Shape;237;p44"/>
          <p:cNvPicPr preferRelativeResize="0"/>
          <p:nvPr/>
        </p:nvPicPr>
        <p:blipFill>
          <a:blip r:embed="rId3">
            <a:alphaModFix/>
          </a:blip>
          <a:stretch>
            <a:fillRect/>
          </a:stretch>
        </p:blipFill>
        <p:spPr>
          <a:xfrm>
            <a:off x="449563" y="1489825"/>
            <a:ext cx="4695825" cy="1333500"/>
          </a:xfrm>
          <a:prstGeom prst="rect">
            <a:avLst/>
          </a:prstGeom>
          <a:noFill/>
          <a:ln>
            <a:noFill/>
          </a:ln>
        </p:spPr>
      </p:pic>
      <p:pic>
        <p:nvPicPr>
          <p:cNvPr id="238" name="Google Shape;238;p44"/>
          <p:cNvPicPr preferRelativeResize="0"/>
          <p:nvPr/>
        </p:nvPicPr>
        <p:blipFill>
          <a:blip r:embed="rId4">
            <a:alphaModFix/>
          </a:blip>
          <a:stretch>
            <a:fillRect/>
          </a:stretch>
        </p:blipFill>
        <p:spPr>
          <a:xfrm>
            <a:off x="449575" y="2892325"/>
            <a:ext cx="8382000" cy="167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D4D4D"/>
            </a:gs>
            <a:gs pos="100000">
              <a:srgbClr val="000000"/>
            </a:gs>
          </a:gsLst>
          <a:path path="circle">
            <a:fillToRect b="50%" l="50%" r="50%" t="50%"/>
          </a:path>
          <a:tileRect/>
        </a:gradFill>
      </p:bgPr>
    </p:bg>
    <p:spTree>
      <p:nvGrpSpPr>
        <p:cNvPr id="242" name="Shape 242"/>
        <p:cNvGrpSpPr/>
        <p:nvPr/>
      </p:nvGrpSpPr>
      <p:grpSpPr>
        <a:xfrm>
          <a:off x="0" y="0"/>
          <a:ext cx="0" cy="0"/>
          <a:chOff x="0" y="0"/>
          <a:chExt cx="0" cy="0"/>
        </a:xfrm>
      </p:grpSpPr>
      <p:sp>
        <p:nvSpPr>
          <p:cNvPr id="243" name="Google Shape;243;p4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Whole Code:</a:t>
            </a:r>
            <a:endParaRPr/>
          </a:p>
        </p:txBody>
      </p:sp>
      <p:sp>
        <p:nvSpPr>
          <p:cNvPr id="244" name="Google Shape;244;p4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45" name="Google Shape;245;p45"/>
          <p:cNvPicPr preferRelativeResize="0"/>
          <p:nvPr/>
        </p:nvPicPr>
        <p:blipFill>
          <a:blip r:embed="rId3">
            <a:alphaModFix/>
          </a:blip>
          <a:stretch>
            <a:fillRect/>
          </a:stretch>
        </p:blipFill>
        <p:spPr>
          <a:xfrm>
            <a:off x="305325" y="1138562"/>
            <a:ext cx="8533349" cy="37814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