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9" y="142811"/>
            <a:ext cx="9000980" cy="786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491487"/>
            <a:ext cx="8842654" cy="290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62" y="71627"/>
            <a:ext cx="7179945" cy="815340"/>
            <a:chOff x="937262" y="71627"/>
            <a:chExt cx="7179945" cy="815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262" y="71627"/>
              <a:ext cx="7179558" cy="7543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71537" y="142875"/>
              <a:ext cx="6912609" cy="612140"/>
            </a:xfrm>
            <a:custGeom>
              <a:avLst/>
              <a:gdLst/>
              <a:ahLst/>
              <a:cxnLst/>
              <a:rect l="l" t="t" r="r" b="b"/>
              <a:pathLst>
                <a:path w="6912609" h="612140">
                  <a:moveTo>
                    <a:pt x="6809955" y="0"/>
                  </a:moveTo>
                  <a:lnTo>
                    <a:pt x="102006" y="0"/>
                  </a:lnTo>
                  <a:lnTo>
                    <a:pt x="62300" y="8004"/>
                  </a:lnTo>
                  <a:lnTo>
                    <a:pt x="29876" y="29845"/>
                  </a:lnTo>
                  <a:lnTo>
                    <a:pt x="8016" y="62257"/>
                  </a:lnTo>
                  <a:lnTo>
                    <a:pt x="0" y="101980"/>
                  </a:lnTo>
                  <a:lnTo>
                    <a:pt x="0" y="510032"/>
                  </a:lnTo>
                  <a:lnTo>
                    <a:pt x="8016" y="549701"/>
                  </a:lnTo>
                  <a:lnTo>
                    <a:pt x="29876" y="582120"/>
                  </a:lnTo>
                  <a:lnTo>
                    <a:pt x="62300" y="603990"/>
                  </a:lnTo>
                  <a:lnTo>
                    <a:pt x="102006" y="612013"/>
                  </a:lnTo>
                  <a:lnTo>
                    <a:pt x="6809955" y="612013"/>
                  </a:lnTo>
                  <a:lnTo>
                    <a:pt x="6849679" y="603990"/>
                  </a:lnTo>
                  <a:lnTo>
                    <a:pt x="6882091" y="582120"/>
                  </a:lnTo>
                  <a:lnTo>
                    <a:pt x="6903931" y="549701"/>
                  </a:lnTo>
                  <a:lnTo>
                    <a:pt x="6911936" y="510032"/>
                  </a:lnTo>
                  <a:lnTo>
                    <a:pt x="6911936" y="101980"/>
                  </a:lnTo>
                  <a:lnTo>
                    <a:pt x="6903985" y="62257"/>
                  </a:lnTo>
                  <a:lnTo>
                    <a:pt x="6882139" y="29845"/>
                  </a:lnTo>
                  <a:lnTo>
                    <a:pt x="6849696" y="8004"/>
                  </a:lnTo>
                  <a:lnTo>
                    <a:pt x="6809955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1537" y="142875"/>
              <a:ext cx="6912609" cy="612140"/>
            </a:xfrm>
            <a:custGeom>
              <a:avLst/>
              <a:gdLst/>
              <a:ahLst/>
              <a:cxnLst/>
              <a:rect l="l" t="t" r="r" b="b"/>
              <a:pathLst>
                <a:path w="6912609" h="612140">
                  <a:moveTo>
                    <a:pt x="0" y="101980"/>
                  </a:moveTo>
                  <a:lnTo>
                    <a:pt x="8016" y="62257"/>
                  </a:lnTo>
                  <a:lnTo>
                    <a:pt x="29876" y="29845"/>
                  </a:lnTo>
                  <a:lnTo>
                    <a:pt x="62300" y="8004"/>
                  </a:lnTo>
                  <a:lnTo>
                    <a:pt x="102006" y="0"/>
                  </a:lnTo>
                  <a:lnTo>
                    <a:pt x="6809955" y="0"/>
                  </a:lnTo>
                  <a:lnTo>
                    <a:pt x="6849696" y="8004"/>
                  </a:lnTo>
                  <a:lnTo>
                    <a:pt x="6882139" y="29845"/>
                  </a:lnTo>
                  <a:lnTo>
                    <a:pt x="6903985" y="62257"/>
                  </a:lnTo>
                  <a:lnTo>
                    <a:pt x="6911936" y="101980"/>
                  </a:lnTo>
                  <a:lnTo>
                    <a:pt x="6912063" y="510032"/>
                  </a:lnTo>
                  <a:lnTo>
                    <a:pt x="6903931" y="549701"/>
                  </a:lnTo>
                  <a:lnTo>
                    <a:pt x="6882091" y="582120"/>
                  </a:lnTo>
                  <a:lnTo>
                    <a:pt x="6849679" y="603990"/>
                  </a:lnTo>
                  <a:lnTo>
                    <a:pt x="6809955" y="612013"/>
                  </a:lnTo>
                  <a:lnTo>
                    <a:pt x="102006" y="612013"/>
                  </a:lnTo>
                  <a:lnTo>
                    <a:pt x="62300" y="603990"/>
                  </a:lnTo>
                  <a:lnTo>
                    <a:pt x="29876" y="582120"/>
                  </a:lnTo>
                  <a:lnTo>
                    <a:pt x="8016" y="549701"/>
                  </a:lnTo>
                  <a:lnTo>
                    <a:pt x="0" y="510032"/>
                  </a:lnTo>
                  <a:lnTo>
                    <a:pt x="0" y="101980"/>
                  </a:lnTo>
                  <a:close/>
                </a:path>
              </a:pathLst>
            </a:custGeom>
            <a:ln w="25400">
              <a:solidFill>
                <a:srgbClr val="357C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1967" y="472439"/>
              <a:ext cx="1170432" cy="4145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8064" y="216407"/>
              <a:ext cx="1158239" cy="4023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0083" y="472439"/>
              <a:ext cx="2308860" cy="4145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26180" y="216407"/>
              <a:ext cx="2296668" cy="4023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4520" y="472439"/>
              <a:ext cx="414527" cy="4145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0616" y="216407"/>
              <a:ext cx="402336" cy="40233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6440" y="472439"/>
              <a:ext cx="460248" cy="4145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2535" y="216407"/>
              <a:ext cx="448056" cy="40233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1005" y="359664"/>
              <a:ext cx="826643" cy="1766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5183" y="360425"/>
              <a:ext cx="1860550" cy="2145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62447" y="461136"/>
              <a:ext cx="54610" cy="15240"/>
            </a:xfrm>
            <a:custGeom>
              <a:avLst/>
              <a:gdLst/>
              <a:ahLst/>
              <a:cxnLst/>
              <a:rect l="l" t="t" r="r" b="b"/>
              <a:pathLst>
                <a:path w="54610" h="15240">
                  <a:moveTo>
                    <a:pt x="51307" y="0"/>
                  </a:moveTo>
                  <a:lnTo>
                    <a:pt x="4063" y="0"/>
                  </a:lnTo>
                  <a:lnTo>
                    <a:pt x="2666" y="0"/>
                  </a:lnTo>
                  <a:lnTo>
                    <a:pt x="1650" y="508"/>
                  </a:lnTo>
                  <a:lnTo>
                    <a:pt x="380" y="2793"/>
                  </a:lnTo>
                  <a:lnTo>
                    <a:pt x="0" y="4699"/>
                  </a:lnTo>
                  <a:lnTo>
                    <a:pt x="0" y="10413"/>
                  </a:lnTo>
                  <a:lnTo>
                    <a:pt x="380" y="12318"/>
                  </a:lnTo>
                  <a:lnTo>
                    <a:pt x="1650" y="14732"/>
                  </a:lnTo>
                  <a:lnTo>
                    <a:pt x="2666" y="15239"/>
                  </a:lnTo>
                  <a:lnTo>
                    <a:pt x="51942" y="15239"/>
                  </a:lnTo>
                  <a:lnTo>
                    <a:pt x="52958" y="14732"/>
                  </a:lnTo>
                  <a:lnTo>
                    <a:pt x="54228" y="12446"/>
                  </a:lnTo>
                  <a:lnTo>
                    <a:pt x="54610" y="10413"/>
                  </a:lnTo>
                  <a:lnTo>
                    <a:pt x="54610" y="6096"/>
                  </a:lnTo>
                  <a:lnTo>
                    <a:pt x="52324" y="253"/>
                  </a:lnTo>
                  <a:lnTo>
                    <a:pt x="513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2447" y="461136"/>
              <a:ext cx="54610" cy="15240"/>
            </a:xfrm>
            <a:custGeom>
              <a:avLst/>
              <a:gdLst/>
              <a:ahLst/>
              <a:cxnLst/>
              <a:rect l="l" t="t" r="r" b="b"/>
              <a:pathLst>
                <a:path w="54610" h="15240">
                  <a:moveTo>
                    <a:pt x="4063" y="0"/>
                  </a:moveTo>
                  <a:lnTo>
                    <a:pt x="50673" y="0"/>
                  </a:lnTo>
                  <a:lnTo>
                    <a:pt x="51307" y="0"/>
                  </a:lnTo>
                  <a:lnTo>
                    <a:pt x="51815" y="126"/>
                  </a:lnTo>
                  <a:lnTo>
                    <a:pt x="54101" y="3048"/>
                  </a:lnTo>
                  <a:lnTo>
                    <a:pt x="54355" y="3937"/>
                  </a:lnTo>
                  <a:lnTo>
                    <a:pt x="54482" y="4952"/>
                  </a:lnTo>
                  <a:lnTo>
                    <a:pt x="54610" y="6096"/>
                  </a:lnTo>
                  <a:lnTo>
                    <a:pt x="54610" y="7492"/>
                  </a:lnTo>
                  <a:lnTo>
                    <a:pt x="54610" y="10413"/>
                  </a:lnTo>
                  <a:lnTo>
                    <a:pt x="54228" y="12446"/>
                  </a:lnTo>
                  <a:lnTo>
                    <a:pt x="53593" y="13588"/>
                  </a:lnTo>
                  <a:lnTo>
                    <a:pt x="52958" y="14732"/>
                  </a:lnTo>
                  <a:lnTo>
                    <a:pt x="51942" y="15239"/>
                  </a:lnTo>
                  <a:lnTo>
                    <a:pt x="50673" y="15239"/>
                  </a:lnTo>
                  <a:lnTo>
                    <a:pt x="4063" y="15239"/>
                  </a:lnTo>
                  <a:lnTo>
                    <a:pt x="2666" y="15239"/>
                  </a:lnTo>
                  <a:lnTo>
                    <a:pt x="1650" y="14732"/>
                  </a:lnTo>
                  <a:lnTo>
                    <a:pt x="1015" y="13462"/>
                  </a:lnTo>
                  <a:lnTo>
                    <a:pt x="380" y="12318"/>
                  </a:lnTo>
                  <a:lnTo>
                    <a:pt x="0" y="10413"/>
                  </a:lnTo>
                  <a:lnTo>
                    <a:pt x="0" y="7492"/>
                  </a:lnTo>
                  <a:lnTo>
                    <a:pt x="0" y="4699"/>
                  </a:lnTo>
                  <a:lnTo>
                    <a:pt x="380" y="2793"/>
                  </a:lnTo>
                  <a:lnTo>
                    <a:pt x="1015" y="1650"/>
                  </a:lnTo>
                  <a:lnTo>
                    <a:pt x="1650" y="508"/>
                  </a:lnTo>
                  <a:lnTo>
                    <a:pt x="2666" y="0"/>
                  </a:lnTo>
                  <a:lnTo>
                    <a:pt x="4063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87034" y="370459"/>
              <a:ext cx="102235" cy="163703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72000" y="1571625"/>
            <a:ext cx="9000490" cy="1714500"/>
          </a:xfrm>
          <a:custGeom>
            <a:avLst/>
            <a:gdLst/>
            <a:ahLst/>
            <a:cxnLst/>
            <a:rect l="l" t="t" r="r" b="b"/>
            <a:pathLst>
              <a:path w="9000490" h="1714500">
                <a:moveTo>
                  <a:pt x="8999982" y="0"/>
                </a:moveTo>
                <a:lnTo>
                  <a:pt x="0" y="0"/>
                </a:lnTo>
                <a:lnTo>
                  <a:pt x="0" y="1714500"/>
                </a:lnTo>
                <a:lnTo>
                  <a:pt x="8999982" y="1714500"/>
                </a:lnTo>
                <a:lnTo>
                  <a:pt x="899998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0672" y="769365"/>
            <a:ext cx="879094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0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D0D0D"/>
                </a:solidFill>
                <a:latin typeface="Trebuchet MS"/>
                <a:cs typeface="Trebuchet MS"/>
              </a:rPr>
              <a:t>Question-1</a:t>
            </a:r>
            <a:r>
              <a:rPr sz="1800" b="1" spc="-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Trebuchet MS"/>
                <a:cs typeface="Trebuchet MS"/>
              </a:rPr>
              <a:t>:-</a:t>
            </a:r>
            <a:r>
              <a:rPr sz="1800" b="1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rebuchet MS"/>
                <a:cs typeface="Trebuchet MS"/>
              </a:rPr>
              <a:t>Briefly</a:t>
            </a:r>
            <a:r>
              <a:rPr sz="18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rebuchet MS"/>
                <a:cs typeface="Trebuchet MS"/>
              </a:rPr>
              <a:t>introduce</a:t>
            </a:r>
            <a:r>
              <a:rPr sz="18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rebuchet MS"/>
                <a:cs typeface="Trebuchet MS"/>
              </a:rPr>
              <a:t>yourself:</a:t>
            </a:r>
            <a:r>
              <a:rPr sz="18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rebuchet MS"/>
                <a:cs typeface="Trebuchet MS"/>
              </a:rPr>
              <a:t>name,</a:t>
            </a:r>
            <a:r>
              <a:rPr sz="18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rebuchet MS"/>
                <a:cs typeface="Trebuchet MS"/>
              </a:rPr>
              <a:t>educational background,</a:t>
            </a:r>
            <a:r>
              <a:rPr sz="18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rebuchet MS"/>
                <a:cs typeface="Trebuchet MS"/>
              </a:rPr>
              <a:t>current </a:t>
            </a:r>
            <a:r>
              <a:rPr sz="1800" spc="-5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D0D0D"/>
                </a:solidFill>
                <a:latin typeface="Trebuchet MS"/>
                <a:cs typeface="Trebuchet MS"/>
              </a:rPr>
              <a:t>status</a:t>
            </a:r>
            <a:r>
              <a:rPr sz="1800" spc="-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rebuchet MS"/>
                <a:cs typeface="Trebuchet MS"/>
              </a:rPr>
              <a:t>(student</a:t>
            </a:r>
            <a:r>
              <a:rPr sz="18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rebuchet MS"/>
                <a:cs typeface="Trebuchet MS"/>
              </a:rPr>
              <a:t>or</a:t>
            </a:r>
            <a:r>
              <a:rPr sz="18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rebuchet MS"/>
                <a:cs typeface="Trebuchet MS"/>
              </a:rPr>
              <a:t>professional).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170940" algn="l"/>
              </a:tabLst>
            </a:pPr>
            <a:r>
              <a:rPr sz="1800" b="1" dirty="0">
                <a:latin typeface="Trebuchet MS"/>
                <a:cs typeface="Trebuchet MS"/>
              </a:rPr>
              <a:t>Answer</a:t>
            </a:r>
            <a:r>
              <a:rPr sz="1800" b="1" spc="-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:-	</a:t>
            </a:r>
            <a:r>
              <a:rPr sz="1800" spc="-5" dirty="0">
                <a:latin typeface="Trebuchet MS"/>
                <a:cs typeface="Trebuchet MS"/>
              </a:rPr>
              <a:t>My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name is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Vimal </a:t>
            </a:r>
            <a:r>
              <a:rPr sz="1800" spc="-5" dirty="0">
                <a:latin typeface="Trebuchet MS"/>
                <a:cs typeface="Trebuchet MS"/>
              </a:rPr>
              <a:t>Matariya.</a:t>
            </a:r>
            <a:endParaRPr sz="1800">
              <a:latin typeface="Trebuchet MS"/>
              <a:cs typeface="Trebuchet MS"/>
            </a:endParaRPr>
          </a:p>
          <a:p>
            <a:pPr marL="1091565" marR="1563370" indent="12065">
              <a:lnSpc>
                <a:spcPct val="150000"/>
              </a:lnSpc>
            </a:pP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completed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Bachelor</a:t>
            </a:r>
            <a:r>
              <a:rPr sz="1800" spc="-5" dirty="0">
                <a:latin typeface="Trebuchet MS"/>
                <a:cs typeface="Trebuchet MS"/>
              </a:rPr>
              <a:t> of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Arts in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2019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from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Amarpur Collage.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studied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web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designing </a:t>
            </a:r>
            <a:r>
              <a:rPr sz="1800" spc="-10" dirty="0">
                <a:latin typeface="Trebuchet MS"/>
                <a:cs typeface="Trebuchet MS"/>
              </a:rPr>
              <a:t>from</a:t>
            </a:r>
            <a:r>
              <a:rPr sz="1800" spc="-5" dirty="0">
                <a:latin typeface="Trebuchet MS"/>
                <a:cs typeface="Trebuchet MS"/>
              </a:rPr>
              <a:t> tops technology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rajkot.</a:t>
            </a:r>
            <a:endParaRPr sz="1800">
              <a:latin typeface="Trebuchet MS"/>
              <a:cs typeface="Trebuchet MS"/>
            </a:endParaRPr>
          </a:p>
          <a:p>
            <a:pPr marL="110363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Trebuchet MS"/>
                <a:cs typeface="Trebuchet MS"/>
              </a:rPr>
              <a:t>I'm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currently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student.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rebuchet MS"/>
              <a:cs typeface="Trebuchet MS"/>
            </a:endParaRPr>
          </a:p>
          <a:p>
            <a:pPr marL="12700" marR="5080">
              <a:lnSpc>
                <a:spcPts val="2110"/>
              </a:lnSpc>
            </a:pPr>
            <a:r>
              <a:rPr sz="1800" b="1" dirty="0">
                <a:latin typeface="Trebuchet MS"/>
                <a:cs typeface="Trebuchet MS"/>
              </a:rPr>
              <a:t>Question-2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:-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Mention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key personality traits,</a:t>
            </a:r>
            <a:r>
              <a:rPr sz="1800" dirty="0">
                <a:latin typeface="Trebuchet MS"/>
                <a:cs typeface="Trebuchet MS"/>
              </a:rPr>
              <a:t> such </a:t>
            </a:r>
            <a:r>
              <a:rPr sz="1800" spc="-5" dirty="0">
                <a:latin typeface="Trebuchet MS"/>
                <a:cs typeface="Trebuchet MS"/>
              </a:rPr>
              <a:t>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creativity,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analytical skills,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passion forproblem-solving.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849" y="4072001"/>
            <a:ext cx="8858250" cy="71437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 marR="248285" indent="53340">
              <a:lnSpc>
                <a:spcPts val="2110"/>
              </a:lnSpc>
              <a:spcBef>
                <a:spcPts val="720"/>
              </a:spcBef>
              <a:tabLst>
                <a:tab pos="1305560" algn="l"/>
              </a:tabLst>
            </a:pPr>
            <a:r>
              <a:rPr sz="1800" b="1" dirty="0">
                <a:latin typeface="Trebuchet MS"/>
                <a:cs typeface="Trebuchet MS"/>
              </a:rPr>
              <a:t>Answer</a:t>
            </a:r>
            <a:r>
              <a:rPr sz="1800" b="1" spc="-5" dirty="0">
                <a:latin typeface="Trebuchet MS"/>
                <a:cs typeface="Trebuchet MS"/>
              </a:rPr>
              <a:t> :-	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am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good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 website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designing,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am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good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solving any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problem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while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working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 HTML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-5" dirty="0">
                <a:latin typeface="Trebuchet MS"/>
                <a:cs typeface="Trebuchet MS"/>
              </a:rPr>
              <a:t> CSS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bootstrap.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691" y="4886909"/>
            <a:ext cx="830199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  <a:tabLst>
                <a:tab pos="1550035" algn="l"/>
              </a:tabLst>
            </a:pPr>
            <a:r>
              <a:rPr sz="1800" b="1" spc="-5" dirty="0">
                <a:latin typeface="Trebuchet MS"/>
                <a:cs typeface="Trebuchet MS"/>
              </a:rPr>
              <a:t>Question-3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:-	</a:t>
            </a:r>
            <a:r>
              <a:rPr sz="1800" dirty="0">
                <a:latin typeface="Trebuchet MS"/>
                <a:cs typeface="Trebuchet MS"/>
              </a:rPr>
              <a:t>Explain</a:t>
            </a:r>
            <a:r>
              <a:rPr sz="1800" spc="-5" dirty="0">
                <a:latin typeface="Trebuchet MS"/>
                <a:cs typeface="Trebuchet MS"/>
              </a:rPr>
              <a:t> your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interest in technology and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chose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this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career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5"/>
              </a:lnSpc>
            </a:pPr>
            <a:r>
              <a:rPr sz="1800" spc="-5" dirty="0">
                <a:latin typeface="Trebuchet MS"/>
                <a:cs typeface="Trebuchet MS"/>
              </a:rPr>
              <a:t>path.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2849" y="5643575"/>
            <a:ext cx="8787130" cy="92900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50800" rIns="0" bIns="0" rtlCol="0">
            <a:spAutoFit/>
          </a:bodyPr>
          <a:lstStyle/>
          <a:p>
            <a:pPr marL="91440" marR="408940" indent="53340">
              <a:lnSpc>
                <a:spcPct val="98900"/>
              </a:lnSpc>
              <a:spcBef>
                <a:spcPts val="400"/>
              </a:spcBef>
              <a:tabLst>
                <a:tab pos="1305560" algn="l"/>
              </a:tabLst>
            </a:pPr>
            <a:r>
              <a:rPr sz="1800" b="1" dirty="0">
                <a:latin typeface="Trebuchet MS"/>
                <a:cs typeface="Trebuchet MS"/>
              </a:rPr>
              <a:t>Answer</a:t>
            </a:r>
            <a:r>
              <a:rPr sz="1800" b="1" spc="-5" dirty="0">
                <a:latin typeface="Trebuchet MS"/>
                <a:cs typeface="Trebuchet MS"/>
              </a:rPr>
              <a:t> :-	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love to design and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want to advance in the design field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am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interested in </a:t>
            </a:r>
            <a:r>
              <a:rPr sz="1800" dirty="0">
                <a:latin typeface="Trebuchet MS"/>
                <a:cs typeface="Trebuchet MS"/>
              </a:rPr>
              <a:t>learning </a:t>
            </a:r>
            <a:r>
              <a:rPr sz="1800" spc="-5" dirty="0">
                <a:latin typeface="Trebuchet MS"/>
                <a:cs typeface="Trebuchet MS"/>
              </a:rPr>
              <a:t>all the newtechnologies that come in design </a:t>
            </a:r>
            <a:r>
              <a:rPr sz="1800" dirty="0">
                <a:latin typeface="Trebuchet MS"/>
                <a:cs typeface="Trebuchet MS"/>
              </a:rPr>
              <a:t>so I </a:t>
            </a:r>
            <a:r>
              <a:rPr sz="1800" spc="-5" dirty="0">
                <a:latin typeface="Trebuchet MS"/>
                <a:cs typeface="Trebuchet MS"/>
              </a:rPr>
              <a:t>chose the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website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design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career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path.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Question-1 :- Briefly introduce yourself: name, educational background, and current status                       (student or professional).</dc:title>
  <dc:creator>vimal matariya</dc:creator>
  <cp:lastModifiedBy>vimal matariya</cp:lastModifiedBy>
  <cp:revision>1</cp:revision>
  <dcterms:created xsi:type="dcterms:W3CDTF">2024-06-05T03:03:54Z</dcterms:created>
  <dcterms:modified xsi:type="dcterms:W3CDTF">2024-06-05T03:10:05Z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2024-06-05T00:00:00Z</vt:filetime>
  </property>
</Properties>
</file>