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9" y="142811"/>
            <a:ext cx="9000980" cy="786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672" y="1491487"/>
            <a:ext cx="8842654" cy="290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000" y="0"/>
            <a:ext cx="9000490" cy="1084580"/>
            <a:chOff x="72000" y="0"/>
            <a:chExt cx="9000490" cy="10845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8109" y="0"/>
              <a:ext cx="5827780" cy="6660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0423" y="41147"/>
              <a:ext cx="3954779" cy="7543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14500" y="0"/>
              <a:ext cx="5715000" cy="571500"/>
            </a:xfrm>
            <a:custGeom>
              <a:avLst/>
              <a:gdLst/>
              <a:ahLst/>
              <a:cxnLst/>
              <a:rect l="l" t="t" r="r" b="b"/>
              <a:pathLst>
                <a:path w="5715000" h="571500">
                  <a:moveTo>
                    <a:pt x="5619750" y="0"/>
                  </a:moveTo>
                  <a:lnTo>
                    <a:pt x="95250" y="0"/>
                  </a:lnTo>
                  <a:lnTo>
                    <a:pt x="58185" y="7489"/>
                  </a:lnTo>
                  <a:lnTo>
                    <a:pt x="27908" y="27908"/>
                  </a:lnTo>
                  <a:lnTo>
                    <a:pt x="7489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9" y="513314"/>
                  </a:lnTo>
                  <a:lnTo>
                    <a:pt x="27908" y="543591"/>
                  </a:lnTo>
                  <a:lnTo>
                    <a:pt x="58185" y="564010"/>
                  </a:lnTo>
                  <a:lnTo>
                    <a:pt x="95250" y="571500"/>
                  </a:lnTo>
                  <a:lnTo>
                    <a:pt x="5619750" y="571500"/>
                  </a:lnTo>
                  <a:lnTo>
                    <a:pt x="5656814" y="564010"/>
                  </a:lnTo>
                  <a:lnTo>
                    <a:pt x="5687091" y="543591"/>
                  </a:lnTo>
                  <a:lnTo>
                    <a:pt x="5707510" y="513314"/>
                  </a:lnTo>
                  <a:lnTo>
                    <a:pt x="5715000" y="476250"/>
                  </a:lnTo>
                  <a:lnTo>
                    <a:pt x="5715000" y="95250"/>
                  </a:lnTo>
                  <a:lnTo>
                    <a:pt x="5707510" y="58185"/>
                  </a:lnTo>
                  <a:lnTo>
                    <a:pt x="5687091" y="27908"/>
                  </a:lnTo>
                  <a:lnTo>
                    <a:pt x="5656814" y="7489"/>
                  </a:lnTo>
                  <a:lnTo>
                    <a:pt x="56197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4500" y="0"/>
              <a:ext cx="5715000" cy="571500"/>
            </a:xfrm>
            <a:custGeom>
              <a:avLst/>
              <a:gdLst/>
              <a:ahLst/>
              <a:cxnLst/>
              <a:rect l="l" t="t" r="r" b="b"/>
              <a:pathLst>
                <a:path w="5715000" h="571500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5619750" y="0"/>
                  </a:lnTo>
                  <a:lnTo>
                    <a:pt x="5656814" y="7489"/>
                  </a:lnTo>
                  <a:lnTo>
                    <a:pt x="5687091" y="27908"/>
                  </a:lnTo>
                  <a:lnTo>
                    <a:pt x="5707510" y="58185"/>
                  </a:lnTo>
                  <a:lnTo>
                    <a:pt x="5715000" y="95250"/>
                  </a:lnTo>
                  <a:lnTo>
                    <a:pt x="5715000" y="476250"/>
                  </a:lnTo>
                  <a:lnTo>
                    <a:pt x="5707510" y="513314"/>
                  </a:lnTo>
                  <a:lnTo>
                    <a:pt x="5687091" y="543591"/>
                  </a:lnTo>
                  <a:lnTo>
                    <a:pt x="5656814" y="564010"/>
                  </a:lnTo>
                  <a:lnTo>
                    <a:pt x="5619750" y="571500"/>
                  </a:lnTo>
                  <a:lnTo>
                    <a:pt x="95250" y="571500"/>
                  </a:lnTo>
                  <a:lnTo>
                    <a:pt x="58185" y="564010"/>
                  </a:lnTo>
                  <a:lnTo>
                    <a:pt x="27908" y="543591"/>
                  </a:lnTo>
                  <a:lnTo>
                    <a:pt x="7489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2240" y="292608"/>
              <a:ext cx="1267967" cy="4130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8335" y="54864"/>
              <a:ext cx="1255776" cy="4008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59124" y="292608"/>
              <a:ext cx="2365248" cy="4130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5219" y="54864"/>
              <a:ext cx="2353055" cy="4008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9948" y="292608"/>
              <a:ext cx="428244" cy="4130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6043" y="54864"/>
              <a:ext cx="416051" cy="40081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32348" y="292608"/>
              <a:ext cx="632460" cy="4130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38443" y="54864"/>
              <a:ext cx="620268" cy="4008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52038" y="193420"/>
              <a:ext cx="2930906" cy="2336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60287" y="300942"/>
              <a:ext cx="58419" cy="10795"/>
            </a:xfrm>
            <a:custGeom>
              <a:avLst/>
              <a:gdLst/>
              <a:ahLst/>
              <a:cxnLst/>
              <a:rect l="l" t="t" r="r" b="b"/>
              <a:pathLst>
                <a:path w="58420" h="10795">
                  <a:moveTo>
                    <a:pt x="58154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58154" y="10715"/>
                  </a:lnTo>
                  <a:lnTo>
                    <a:pt x="581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0287" y="300942"/>
              <a:ext cx="58419" cy="10795"/>
            </a:xfrm>
            <a:custGeom>
              <a:avLst/>
              <a:gdLst/>
              <a:ahLst/>
              <a:cxnLst/>
              <a:rect l="l" t="t" r="r" b="b"/>
              <a:pathLst>
                <a:path w="58420" h="10795">
                  <a:moveTo>
                    <a:pt x="0" y="10715"/>
                  </a:moveTo>
                  <a:lnTo>
                    <a:pt x="58154" y="10715"/>
                  </a:lnTo>
                  <a:lnTo>
                    <a:pt x="58154" y="0"/>
                  </a:lnTo>
                  <a:lnTo>
                    <a:pt x="0" y="0"/>
                  </a:lnTo>
                  <a:lnTo>
                    <a:pt x="0" y="10715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14719" y="195579"/>
              <a:ext cx="270002" cy="23241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2000" y="642873"/>
              <a:ext cx="9000490" cy="428625"/>
            </a:xfrm>
            <a:custGeom>
              <a:avLst/>
              <a:gdLst/>
              <a:ahLst/>
              <a:cxnLst/>
              <a:rect l="l" t="t" r="r" b="b"/>
              <a:pathLst>
                <a:path w="9000490" h="428625">
                  <a:moveTo>
                    <a:pt x="8999982" y="0"/>
                  </a:moveTo>
                  <a:lnTo>
                    <a:pt x="0" y="0"/>
                  </a:lnTo>
                  <a:lnTo>
                    <a:pt x="0" y="428625"/>
                  </a:lnTo>
                  <a:lnTo>
                    <a:pt x="8999982" y="428625"/>
                  </a:lnTo>
                  <a:lnTo>
                    <a:pt x="8999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2000" y="642873"/>
            <a:ext cx="9000490" cy="428625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05"/>
              </a:spcBef>
            </a:pPr>
            <a:r>
              <a:rPr sz="1800" b="1" dirty="0">
                <a:latin typeface="Trebuchet MS"/>
                <a:cs typeface="Trebuchet MS"/>
              </a:rPr>
              <a:t>Question-1</a:t>
            </a:r>
            <a:r>
              <a:rPr sz="1800" b="1" spc="-4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:-</a:t>
            </a:r>
            <a:r>
              <a:rPr sz="1800" b="1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Discuss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plans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for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upgrading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your </a:t>
            </a:r>
            <a:r>
              <a:rPr sz="1800" spc="-10" dirty="0">
                <a:latin typeface="Trebuchet MS"/>
                <a:cs typeface="Trebuchet MS"/>
              </a:rPr>
              <a:t>technology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skills.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8722" y="1143000"/>
            <a:ext cx="9026525" cy="2941955"/>
            <a:chOff x="58722" y="1143000"/>
            <a:chExt cx="9026525" cy="2941955"/>
          </a:xfrm>
        </p:grpSpPr>
        <p:sp>
          <p:nvSpPr>
            <p:cNvPr id="22" name="object 22"/>
            <p:cNvSpPr/>
            <p:nvPr/>
          </p:nvSpPr>
          <p:spPr>
            <a:xfrm>
              <a:off x="72000" y="1143000"/>
              <a:ext cx="9000490" cy="2286000"/>
            </a:xfrm>
            <a:custGeom>
              <a:avLst/>
              <a:gdLst/>
              <a:ahLst/>
              <a:cxnLst/>
              <a:rect l="l" t="t" r="r" b="b"/>
              <a:pathLst>
                <a:path w="9000490" h="2286000">
                  <a:moveTo>
                    <a:pt x="8999982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8999982" y="2286000"/>
                  </a:lnTo>
                  <a:lnTo>
                    <a:pt x="8999982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422" y="3429063"/>
              <a:ext cx="9001125" cy="643255"/>
            </a:xfrm>
            <a:custGeom>
              <a:avLst/>
              <a:gdLst/>
              <a:ahLst/>
              <a:cxnLst/>
              <a:rect l="l" t="t" r="r" b="b"/>
              <a:pathLst>
                <a:path w="9001125" h="643254">
                  <a:moveTo>
                    <a:pt x="0" y="642937"/>
                  </a:moveTo>
                  <a:lnTo>
                    <a:pt x="9001125" y="642937"/>
                  </a:lnTo>
                  <a:lnTo>
                    <a:pt x="9001125" y="0"/>
                  </a:lnTo>
                  <a:lnTo>
                    <a:pt x="0" y="0"/>
                  </a:lnTo>
                  <a:lnTo>
                    <a:pt x="0" y="642937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72000" y="4143375"/>
            <a:ext cx="9000490" cy="2714625"/>
          </a:xfrm>
          <a:custGeom>
            <a:avLst/>
            <a:gdLst/>
            <a:ahLst/>
            <a:cxnLst/>
            <a:rect l="l" t="t" r="r" b="b"/>
            <a:pathLst>
              <a:path w="9000490" h="2714625">
                <a:moveTo>
                  <a:pt x="8999982" y="0"/>
                </a:moveTo>
                <a:lnTo>
                  <a:pt x="0" y="0"/>
                </a:lnTo>
                <a:lnTo>
                  <a:pt x="0" y="2714625"/>
                </a:lnTo>
                <a:lnTo>
                  <a:pt x="8999982" y="2714625"/>
                </a:lnTo>
                <a:lnTo>
                  <a:pt x="8999982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0063" y="1188466"/>
            <a:ext cx="8821420" cy="571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Answer :- </a:t>
            </a:r>
            <a:r>
              <a:rPr sz="1800" spc="-5" dirty="0">
                <a:latin typeface="Trebuchet MS"/>
                <a:cs typeface="Trebuchet MS"/>
              </a:rPr>
              <a:t>My skill is website design, </a:t>
            </a:r>
            <a:r>
              <a:rPr sz="1800" dirty="0">
                <a:latin typeface="Trebuchet MS"/>
                <a:cs typeface="Trebuchet MS"/>
              </a:rPr>
              <a:t>I will learn </a:t>
            </a:r>
            <a:r>
              <a:rPr sz="1800" spc="-5" dirty="0">
                <a:latin typeface="Trebuchet MS"/>
                <a:cs typeface="Trebuchet MS"/>
              </a:rPr>
              <a:t>about new </a:t>
            </a:r>
            <a:r>
              <a:rPr sz="1800" spc="-10" dirty="0">
                <a:latin typeface="Trebuchet MS"/>
                <a:cs typeface="Trebuchet MS"/>
              </a:rPr>
              <a:t>technology </a:t>
            </a:r>
            <a:r>
              <a:rPr sz="1800" spc="-5" dirty="0">
                <a:latin typeface="Trebuchet MS"/>
                <a:cs typeface="Trebuchet MS"/>
              </a:rPr>
              <a:t>related to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website design to advance inwebsite design, </a:t>
            </a:r>
            <a:r>
              <a:rPr sz="1800" dirty="0">
                <a:latin typeface="Trebuchet MS"/>
                <a:cs typeface="Trebuchet MS"/>
              </a:rPr>
              <a:t>I will study </a:t>
            </a:r>
            <a:r>
              <a:rPr sz="1800" spc="-5" dirty="0">
                <a:latin typeface="Trebuchet MS"/>
                <a:cs typeface="Trebuchet MS"/>
              </a:rPr>
              <a:t>about </a:t>
            </a:r>
            <a:r>
              <a:rPr sz="1800" spc="-25" dirty="0">
                <a:latin typeface="Trebuchet MS"/>
                <a:cs typeface="Trebuchet MS"/>
              </a:rPr>
              <a:t>technology, </a:t>
            </a:r>
            <a:r>
              <a:rPr sz="1800" dirty="0">
                <a:latin typeface="Trebuchet MS"/>
                <a:cs typeface="Trebuchet MS"/>
              </a:rPr>
              <a:t>I will stay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connected in social media </a:t>
            </a:r>
            <a:r>
              <a:rPr sz="1800" dirty="0">
                <a:latin typeface="Trebuchet MS"/>
                <a:cs typeface="Trebuchet MS"/>
              </a:rPr>
              <a:t>like </a:t>
            </a:r>
            <a:r>
              <a:rPr sz="1800" spc="-5" dirty="0">
                <a:latin typeface="Trebuchet MS"/>
                <a:cs typeface="Trebuchet MS"/>
              </a:rPr>
              <a:t>facebook,youtube, </a:t>
            </a:r>
            <a:r>
              <a:rPr sz="1800" dirty="0">
                <a:latin typeface="Trebuchet MS"/>
                <a:cs typeface="Trebuchet MS"/>
              </a:rPr>
              <a:t>linkedin, so </a:t>
            </a:r>
            <a:r>
              <a:rPr sz="1800" spc="-5" dirty="0">
                <a:latin typeface="Trebuchet MS"/>
                <a:cs typeface="Trebuchet MS"/>
              </a:rPr>
              <a:t>that </a:t>
            </a:r>
            <a:r>
              <a:rPr sz="1800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can upgrade new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technology.I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will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join online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courses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learn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new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technologies to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upgrade </a:t>
            </a:r>
            <a:r>
              <a:rPr sz="1800" dirty="0">
                <a:latin typeface="Trebuchet MS"/>
                <a:cs typeface="Trebuchet MS"/>
              </a:rPr>
              <a:t>my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skills</a:t>
            </a:r>
            <a:r>
              <a:rPr sz="1800" dirty="0">
                <a:latin typeface="Arial MT"/>
                <a:cs typeface="Arial MT"/>
              </a:rPr>
              <a:t>.</a:t>
            </a:r>
            <a:r>
              <a:rPr sz="1800" dirty="0">
                <a:latin typeface="Calibri"/>
                <a:cs typeface="Calibri"/>
              </a:rPr>
              <a:t>I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practice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upgrade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skills</a:t>
            </a:r>
            <a:r>
              <a:rPr sz="1800" dirty="0">
                <a:latin typeface="Arial MT"/>
                <a:cs typeface="Arial MT"/>
              </a:rPr>
              <a:t>.</a:t>
            </a:r>
            <a:r>
              <a:rPr sz="1800" dirty="0">
                <a:latin typeface="Calibri"/>
                <a:cs typeface="Calibri"/>
              </a:rPr>
              <a:t>I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people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group</a:t>
            </a:r>
            <a:r>
              <a:rPr sz="1800" spc="-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 marR="587375">
              <a:lnSpc>
                <a:spcPts val="2110"/>
              </a:lnSpc>
              <a:spcBef>
                <a:spcPts val="1780"/>
              </a:spcBef>
            </a:pPr>
            <a:r>
              <a:rPr sz="1800" b="1" dirty="0">
                <a:latin typeface="Trebuchet MS"/>
                <a:cs typeface="Trebuchet MS"/>
              </a:rPr>
              <a:t>Question-2</a:t>
            </a:r>
            <a:r>
              <a:rPr sz="1800" b="1" spc="-4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:-</a:t>
            </a:r>
            <a:r>
              <a:rPr sz="1800" b="1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Mention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any </a:t>
            </a:r>
            <a:r>
              <a:rPr sz="1800" dirty="0">
                <a:latin typeface="Trebuchet MS"/>
                <a:cs typeface="Trebuchet MS"/>
              </a:rPr>
              <a:t>relevant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courses, </a:t>
            </a:r>
            <a:r>
              <a:rPr sz="1800" spc="-10" dirty="0">
                <a:latin typeface="Trebuchet MS"/>
                <a:cs typeface="Trebuchet MS"/>
              </a:rPr>
              <a:t>certifications,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or resources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you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are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pursuing.</a:t>
            </a:r>
            <a:endParaRPr sz="1800">
              <a:latin typeface="Trebuchet MS"/>
              <a:cs typeface="Trebuchet MS"/>
            </a:endParaRPr>
          </a:p>
          <a:p>
            <a:pPr marL="12700" marR="582930" indent="53340">
              <a:lnSpc>
                <a:spcPts val="3240"/>
              </a:lnSpc>
              <a:spcBef>
                <a:spcPts val="160"/>
              </a:spcBef>
            </a:pPr>
            <a:r>
              <a:rPr sz="1800" b="1" dirty="0">
                <a:latin typeface="Trebuchet MS"/>
                <a:cs typeface="Trebuchet MS"/>
              </a:rPr>
              <a:t>Answer :- </a:t>
            </a:r>
            <a:r>
              <a:rPr sz="1800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am currently studying </a:t>
            </a:r>
            <a:r>
              <a:rPr sz="1800" dirty="0">
                <a:latin typeface="Trebuchet MS"/>
                <a:cs typeface="Trebuchet MS"/>
              </a:rPr>
              <a:t>web </a:t>
            </a:r>
            <a:r>
              <a:rPr sz="1800" spc="-5" dirty="0">
                <a:latin typeface="Trebuchet MS"/>
                <a:cs typeface="Trebuchet MS"/>
              </a:rPr>
              <a:t>design technology in which </a:t>
            </a:r>
            <a:r>
              <a:rPr sz="1800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am </a:t>
            </a:r>
            <a:r>
              <a:rPr sz="1800" spc="-10" dirty="0">
                <a:latin typeface="Trebuchet MS"/>
                <a:cs typeface="Trebuchet MS"/>
              </a:rPr>
              <a:t>taught 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languages </a:t>
            </a:r>
            <a:r>
              <a:rPr sz="1800" spc="-5" dirty="0">
                <a:latin typeface="Trebuchet MS"/>
                <a:cs typeface="Trebuchet MS"/>
              </a:rPr>
              <a:t>and frameworks </a:t>
            </a:r>
            <a:r>
              <a:rPr sz="1800" dirty="0">
                <a:latin typeface="Trebuchet MS"/>
                <a:cs typeface="Trebuchet MS"/>
              </a:rPr>
              <a:t>like </a:t>
            </a:r>
            <a:r>
              <a:rPr sz="1800" spc="-5" dirty="0">
                <a:latin typeface="Trebuchet MS"/>
                <a:cs typeface="Trebuchet MS"/>
              </a:rPr>
              <a:t>HTML </a:t>
            </a:r>
            <a:r>
              <a:rPr sz="1800" dirty="0">
                <a:latin typeface="Trebuchet MS"/>
                <a:cs typeface="Trebuchet MS"/>
              </a:rPr>
              <a:t>, </a:t>
            </a:r>
            <a:r>
              <a:rPr sz="1800" spc="-5" dirty="0">
                <a:latin typeface="Trebuchet MS"/>
                <a:cs typeface="Trebuchet MS"/>
              </a:rPr>
              <a:t>CSS </a:t>
            </a:r>
            <a:r>
              <a:rPr sz="1800" dirty="0">
                <a:latin typeface="Trebuchet MS"/>
                <a:cs typeface="Trebuchet MS"/>
              </a:rPr>
              <a:t>, </a:t>
            </a:r>
            <a:r>
              <a:rPr sz="1800" spc="-5" dirty="0">
                <a:latin typeface="Trebuchet MS"/>
                <a:cs typeface="Trebuchet MS"/>
              </a:rPr>
              <a:t>BOOTSTRAP </a:t>
            </a:r>
            <a:r>
              <a:rPr sz="1800" dirty="0">
                <a:latin typeface="Trebuchet MS"/>
                <a:cs typeface="Trebuchet MS"/>
              </a:rPr>
              <a:t>, </a:t>
            </a:r>
            <a:r>
              <a:rPr sz="1800" spc="-5" dirty="0">
                <a:latin typeface="Trebuchet MS"/>
                <a:cs typeface="Trebuchet MS"/>
              </a:rPr>
              <a:t>jQuery and </a:t>
            </a:r>
            <a:r>
              <a:rPr sz="1800" spc="-10" dirty="0">
                <a:latin typeface="Trebuchet MS"/>
                <a:cs typeface="Trebuchet MS"/>
              </a:rPr>
              <a:t>after </a:t>
            </a:r>
            <a:r>
              <a:rPr sz="1800" spc="-5" dirty="0">
                <a:latin typeface="Trebuchet MS"/>
                <a:cs typeface="Trebuchet MS"/>
              </a:rPr>
              <a:t> completing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my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studies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</a:t>
            </a:r>
            <a:r>
              <a:rPr sz="1800" spc="-5" dirty="0">
                <a:latin typeface="Trebuchet MS"/>
                <a:cs typeface="Trebuchet MS"/>
              </a:rPr>
              <a:t> will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given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 certificate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my studies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that</a:t>
            </a:r>
            <a:r>
              <a:rPr sz="1800" dirty="0">
                <a:latin typeface="Trebuchet MS"/>
                <a:cs typeface="Trebuchet MS"/>
              </a:rPr>
              <a:t> I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have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  <a:p>
            <a:pPr marL="12700" marR="33655">
              <a:lnSpc>
                <a:spcPts val="3240"/>
              </a:lnSpc>
              <a:tabLst>
                <a:tab pos="4150360" algn="l"/>
              </a:tabLst>
            </a:pPr>
            <a:r>
              <a:rPr sz="1800" spc="-5" dirty="0">
                <a:latin typeface="Trebuchet MS"/>
                <a:cs typeface="Trebuchet MS"/>
              </a:rPr>
              <a:t>proof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technology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</a:t>
            </a:r>
            <a:r>
              <a:rPr sz="1800" spc="-5" dirty="0">
                <a:latin typeface="Trebuchet MS"/>
                <a:cs typeface="Trebuchet MS"/>
              </a:rPr>
              <a:t> have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studied.	</a:t>
            </a:r>
            <a:r>
              <a:rPr sz="1800" spc="-5" dirty="0">
                <a:latin typeface="Trebuchet MS"/>
                <a:cs typeface="Trebuchet MS"/>
              </a:rPr>
              <a:t>When </a:t>
            </a:r>
            <a:r>
              <a:rPr sz="1800" dirty="0">
                <a:latin typeface="Trebuchet MS"/>
                <a:cs typeface="Trebuchet MS"/>
              </a:rPr>
              <a:t>I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give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interview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company for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job, </a:t>
            </a:r>
            <a:r>
              <a:rPr sz="1800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have to give the certificate in the company </a:t>
            </a:r>
            <a:r>
              <a:rPr sz="1800" dirty="0">
                <a:latin typeface="Trebuchet MS"/>
                <a:cs typeface="Trebuchet MS"/>
              </a:rPr>
              <a:t>so </a:t>
            </a:r>
            <a:r>
              <a:rPr sz="1800" spc="-5" dirty="0">
                <a:latin typeface="Trebuchet MS"/>
                <a:cs typeface="Trebuchet MS"/>
              </a:rPr>
              <a:t>that the company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knows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that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knowledge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Web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design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technology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studied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this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technology.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00" y="285686"/>
            <a:ext cx="9000490" cy="643255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90805" marR="1235075">
              <a:lnSpc>
                <a:spcPts val="2110"/>
              </a:lnSpc>
              <a:spcBef>
                <a:spcPts val="434"/>
              </a:spcBef>
            </a:pPr>
            <a:r>
              <a:rPr b="1" dirty="0">
                <a:latin typeface="Trebuchet MS"/>
                <a:cs typeface="Trebuchet MS"/>
              </a:rPr>
              <a:t>Question-3 </a:t>
            </a:r>
            <a:r>
              <a:rPr b="1" spc="-5" dirty="0">
                <a:latin typeface="Trebuchet MS"/>
                <a:cs typeface="Trebuchet MS"/>
              </a:rPr>
              <a:t>:- </a:t>
            </a:r>
            <a:r>
              <a:rPr dirty="0"/>
              <a:t>Share </a:t>
            </a:r>
            <a:r>
              <a:rPr spc="-5" dirty="0"/>
              <a:t>your approach to </a:t>
            </a:r>
            <a:r>
              <a:rPr spc="-10" dirty="0"/>
              <a:t>continuous </a:t>
            </a:r>
            <a:r>
              <a:rPr dirty="0"/>
              <a:t>learning </a:t>
            </a:r>
            <a:r>
              <a:rPr spc="-5" dirty="0"/>
              <a:t>and professional </a:t>
            </a:r>
            <a:r>
              <a:rPr spc="-530" dirty="0"/>
              <a:t> </a:t>
            </a:r>
            <a:r>
              <a:rPr spc="-5" dirty="0"/>
              <a:t>development.</a:t>
            </a:r>
          </a:p>
        </p:txBody>
      </p:sp>
      <p:sp>
        <p:nvSpPr>
          <p:cNvPr id="3" name="object 3"/>
          <p:cNvSpPr/>
          <p:nvPr/>
        </p:nvSpPr>
        <p:spPr>
          <a:xfrm>
            <a:off x="72000" y="1285875"/>
            <a:ext cx="9000490" cy="3429000"/>
          </a:xfrm>
          <a:custGeom>
            <a:avLst/>
            <a:gdLst/>
            <a:ahLst/>
            <a:cxnLst/>
            <a:rect l="l" t="t" r="r" b="b"/>
            <a:pathLst>
              <a:path w="9000490" h="3429000">
                <a:moveTo>
                  <a:pt x="8999982" y="0"/>
                </a:moveTo>
                <a:lnTo>
                  <a:pt x="0" y="0"/>
                </a:lnTo>
                <a:lnTo>
                  <a:pt x="0" y="3429000"/>
                </a:lnTo>
                <a:lnTo>
                  <a:pt x="8999982" y="3429000"/>
                </a:lnTo>
                <a:lnTo>
                  <a:pt x="8999982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672" y="1491487"/>
            <a:ext cx="8595995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340">
              <a:lnSpc>
                <a:spcPct val="15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Answer</a:t>
            </a:r>
            <a:r>
              <a:rPr sz="1800" b="1" spc="-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:-</a:t>
            </a:r>
            <a:r>
              <a:rPr sz="1800" b="1" spc="-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My approach to </a:t>
            </a:r>
            <a:r>
              <a:rPr sz="1800" spc="-10" dirty="0">
                <a:latin typeface="Trebuchet MS"/>
                <a:cs typeface="Trebuchet MS"/>
              </a:rPr>
              <a:t>continuous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learning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personal growth is</a:t>
            </a:r>
            <a:r>
              <a:rPr sz="1800" spc="-10" dirty="0">
                <a:latin typeface="Trebuchet MS"/>
                <a:cs typeface="Trebuchet MS"/>
              </a:rPr>
              <a:t> through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self-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reflection and feedback.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am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always reflecting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on </a:t>
            </a:r>
            <a:r>
              <a:rPr sz="1800" dirty="0">
                <a:latin typeface="Trebuchet MS"/>
                <a:cs typeface="Trebuchet MS"/>
              </a:rPr>
              <a:t>my </a:t>
            </a:r>
            <a:r>
              <a:rPr sz="1800" spc="-5" dirty="0">
                <a:latin typeface="Trebuchet MS"/>
                <a:cs typeface="Trebuchet MS"/>
              </a:rPr>
              <a:t>performance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 seeking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feedback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from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my</a:t>
            </a:r>
            <a:r>
              <a:rPr sz="1800" spc="-5" dirty="0">
                <a:latin typeface="Trebuchet MS"/>
                <a:cs typeface="Trebuchet MS"/>
              </a:rPr>
              <a:t> coworkers,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mentors,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supervisors. </a:t>
            </a:r>
            <a:r>
              <a:rPr sz="1800" dirty="0">
                <a:latin typeface="Trebuchet MS"/>
                <a:cs typeface="Trebuchet MS"/>
              </a:rPr>
              <a:t>I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believe</a:t>
            </a:r>
            <a:r>
              <a:rPr sz="1800" spc="-5" dirty="0">
                <a:latin typeface="Trebuchet MS"/>
                <a:cs typeface="Trebuchet MS"/>
              </a:rPr>
              <a:t> that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feedback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helps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</a:t>
            </a:r>
            <a:r>
              <a:rPr sz="1800" spc="-5" dirty="0">
                <a:latin typeface="Trebuchet MS"/>
                <a:cs typeface="Trebuchet MS"/>
              </a:rPr>
              <a:t> identify my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strengths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weaknesses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informs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areas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where </a:t>
            </a:r>
            <a:r>
              <a:rPr sz="1800" dirty="0">
                <a:latin typeface="Trebuchet MS"/>
                <a:cs typeface="Trebuchet MS"/>
              </a:rPr>
              <a:t>I</a:t>
            </a:r>
            <a:r>
              <a:rPr sz="1800" spc="-5" dirty="0">
                <a:latin typeface="Trebuchet MS"/>
                <a:cs typeface="Trebuchet MS"/>
              </a:rPr>
              <a:t> need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 improve. When </a:t>
            </a:r>
            <a:r>
              <a:rPr sz="1800" dirty="0">
                <a:latin typeface="Trebuchet MS"/>
                <a:cs typeface="Trebuchet MS"/>
              </a:rPr>
              <a:t>I receive </a:t>
            </a:r>
            <a:r>
              <a:rPr sz="1800" spc="-5" dirty="0">
                <a:latin typeface="Trebuchet MS"/>
                <a:cs typeface="Trebuchet MS"/>
              </a:rPr>
              <a:t>feedback, </a:t>
            </a:r>
            <a:r>
              <a:rPr sz="1800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take action to </a:t>
            </a:r>
            <a:r>
              <a:rPr sz="1800" dirty="0">
                <a:latin typeface="Trebuchet MS"/>
                <a:cs typeface="Trebuchet MS"/>
              </a:rPr>
              <a:t>address </a:t>
            </a:r>
            <a:r>
              <a:rPr sz="1800" spc="-5" dirty="0">
                <a:latin typeface="Trebuchet MS"/>
                <a:cs typeface="Trebuchet MS"/>
              </a:rPr>
              <a:t>any </a:t>
            </a:r>
            <a:r>
              <a:rPr sz="1800" dirty="0">
                <a:latin typeface="Trebuchet MS"/>
                <a:cs typeface="Trebuchet MS"/>
              </a:rPr>
              <a:t>gaps </a:t>
            </a:r>
            <a:r>
              <a:rPr sz="1800" spc="-5" dirty="0">
                <a:latin typeface="Trebuchet MS"/>
                <a:cs typeface="Trebuchet MS"/>
              </a:rPr>
              <a:t>in </a:t>
            </a:r>
            <a:r>
              <a:rPr sz="1800" dirty="0">
                <a:latin typeface="Trebuchet MS"/>
                <a:cs typeface="Trebuchet MS"/>
              </a:rPr>
              <a:t>my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knowledge or skills, and </a:t>
            </a:r>
            <a:r>
              <a:rPr sz="1800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look for opportunities to </a:t>
            </a:r>
            <a:r>
              <a:rPr sz="1800" dirty="0">
                <a:latin typeface="Trebuchet MS"/>
                <a:cs typeface="Trebuchet MS"/>
              </a:rPr>
              <a:t>learn </a:t>
            </a:r>
            <a:r>
              <a:rPr sz="1800" spc="-5" dirty="0">
                <a:latin typeface="Trebuchet MS"/>
                <a:cs typeface="Trebuchet MS"/>
              </a:rPr>
              <a:t>and grow </a:t>
            </a:r>
            <a:r>
              <a:rPr sz="1800" spc="-10" dirty="0">
                <a:latin typeface="Trebuchet MS"/>
                <a:cs typeface="Trebuchet MS"/>
              </a:rPr>
              <a:t>through </a:t>
            </a:r>
            <a:r>
              <a:rPr sz="1800" spc="-5" dirty="0">
                <a:latin typeface="Trebuchet MS"/>
                <a:cs typeface="Trebuchet MS"/>
              </a:rPr>
              <a:t>training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development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programs.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254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Question-3 :- Share your approach to continuous learning and professional  development.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Question-1 :- Briefly introduce yourself: name, educational background, and current status                       (student or professional).</dc:title>
  <dc:creator>vimal matariya</dc:creator>
  <cp:lastModifiedBy>vimal matariya</cp:lastModifiedBy>
  <cp:revision>1</cp:revision>
  <dcterms:created xsi:type="dcterms:W3CDTF">2024-06-05T03:03:54Z</dcterms:created>
  <dcterms:modified xsi:type="dcterms:W3CDTF">2024-06-05T03:15:19Z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2024-06-05T00:00:00Z</vt:filetime>
  </property>
</Properties>
</file>