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9" y="142811"/>
            <a:ext cx="9000980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491487"/>
            <a:ext cx="8842654" cy="290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000" y="0"/>
            <a:ext cx="9000490" cy="1370330"/>
            <a:chOff x="72000" y="0"/>
            <a:chExt cx="9000490" cy="1370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109" y="0"/>
              <a:ext cx="5827780" cy="6660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0423" y="41147"/>
              <a:ext cx="3954779" cy="7543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5619750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14"/>
                  </a:lnTo>
                  <a:lnTo>
                    <a:pt x="27908" y="543591"/>
                  </a:lnTo>
                  <a:lnTo>
                    <a:pt x="58185" y="564010"/>
                  </a:lnTo>
                  <a:lnTo>
                    <a:pt x="95250" y="571500"/>
                  </a:lnTo>
                  <a:lnTo>
                    <a:pt x="5619750" y="571500"/>
                  </a:lnTo>
                  <a:lnTo>
                    <a:pt x="5656814" y="564010"/>
                  </a:lnTo>
                  <a:lnTo>
                    <a:pt x="5687091" y="543591"/>
                  </a:lnTo>
                  <a:lnTo>
                    <a:pt x="5707510" y="513314"/>
                  </a:lnTo>
                  <a:lnTo>
                    <a:pt x="5715000" y="476250"/>
                  </a:lnTo>
                  <a:lnTo>
                    <a:pt x="5715000" y="95250"/>
                  </a:lnTo>
                  <a:lnTo>
                    <a:pt x="5707510" y="58185"/>
                  </a:lnTo>
                  <a:lnTo>
                    <a:pt x="5687091" y="27908"/>
                  </a:lnTo>
                  <a:lnTo>
                    <a:pt x="5656814" y="7489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4500" y="0"/>
              <a:ext cx="5715000" cy="571500"/>
            </a:xfrm>
            <a:custGeom>
              <a:avLst/>
              <a:gdLst/>
              <a:ahLst/>
              <a:cxnLst/>
              <a:rect l="l" t="t" r="r" b="b"/>
              <a:pathLst>
                <a:path w="57150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9750" y="0"/>
                  </a:lnTo>
                  <a:lnTo>
                    <a:pt x="5656814" y="7489"/>
                  </a:lnTo>
                  <a:lnTo>
                    <a:pt x="5687091" y="27908"/>
                  </a:lnTo>
                  <a:lnTo>
                    <a:pt x="5707510" y="58185"/>
                  </a:lnTo>
                  <a:lnTo>
                    <a:pt x="5715000" y="95250"/>
                  </a:lnTo>
                  <a:lnTo>
                    <a:pt x="5715000" y="476250"/>
                  </a:lnTo>
                  <a:lnTo>
                    <a:pt x="5707510" y="513314"/>
                  </a:lnTo>
                  <a:lnTo>
                    <a:pt x="5687091" y="543591"/>
                  </a:lnTo>
                  <a:lnTo>
                    <a:pt x="5656814" y="564010"/>
                  </a:lnTo>
                  <a:lnTo>
                    <a:pt x="56197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40" y="292608"/>
              <a:ext cx="1267967" cy="413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335" y="54864"/>
              <a:ext cx="1255776" cy="4008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9124" y="292608"/>
              <a:ext cx="2365248" cy="4130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5219" y="54864"/>
              <a:ext cx="2353055" cy="4008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9948" y="292608"/>
              <a:ext cx="428244" cy="4130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3" y="54864"/>
              <a:ext cx="416051" cy="4008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348" y="292608"/>
              <a:ext cx="632460" cy="413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8443" y="54864"/>
              <a:ext cx="620268" cy="4008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2038" y="193420"/>
              <a:ext cx="2930906" cy="2336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0287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58154" y="0"/>
                  </a:moveTo>
                  <a:lnTo>
                    <a:pt x="0" y="0"/>
                  </a:lnTo>
                  <a:lnTo>
                    <a:pt x="0" y="10715"/>
                  </a:lnTo>
                  <a:lnTo>
                    <a:pt x="58154" y="10715"/>
                  </a:lnTo>
                  <a:lnTo>
                    <a:pt x="5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0287" y="300942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0" y="10715"/>
                  </a:moveTo>
                  <a:lnTo>
                    <a:pt x="58154" y="10715"/>
                  </a:lnTo>
                  <a:lnTo>
                    <a:pt x="58154" y="0"/>
                  </a:lnTo>
                  <a:lnTo>
                    <a:pt x="0" y="0"/>
                  </a:lnTo>
                  <a:lnTo>
                    <a:pt x="0" y="10715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4719" y="197358"/>
              <a:ext cx="270002" cy="2306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000" y="714311"/>
              <a:ext cx="9000490" cy="643255"/>
            </a:xfrm>
            <a:custGeom>
              <a:avLst/>
              <a:gdLst/>
              <a:ahLst/>
              <a:cxnLst/>
              <a:rect l="l" t="t" r="r" b="b"/>
              <a:pathLst>
                <a:path w="9000490" h="643255">
                  <a:moveTo>
                    <a:pt x="8999982" y="0"/>
                  </a:moveTo>
                  <a:lnTo>
                    <a:pt x="0" y="0"/>
                  </a:lnTo>
                  <a:lnTo>
                    <a:pt x="0" y="642937"/>
                  </a:lnTo>
                  <a:lnTo>
                    <a:pt x="8999982" y="642937"/>
                  </a:lnTo>
                  <a:lnTo>
                    <a:pt x="8999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2000" y="714311"/>
            <a:ext cx="9000490" cy="64325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0805" marR="340995">
              <a:lnSpc>
                <a:spcPts val="2110"/>
              </a:lnSpc>
              <a:spcBef>
                <a:spcPts val="434"/>
              </a:spcBef>
            </a:pPr>
            <a:r>
              <a:rPr b="1" dirty="0">
                <a:latin typeface="Trebuchet MS"/>
                <a:cs typeface="Trebuchet MS"/>
              </a:rPr>
              <a:t>Question-1 </a:t>
            </a:r>
            <a:r>
              <a:rPr b="1" spc="-5" dirty="0">
                <a:latin typeface="Trebuchet MS"/>
                <a:cs typeface="Trebuchet MS"/>
              </a:rPr>
              <a:t>:- </a:t>
            </a:r>
            <a:r>
              <a:rPr spc="-5" dirty="0"/>
              <a:t>Outline your career goals and where you </a:t>
            </a:r>
            <a:r>
              <a:rPr dirty="0"/>
              <a:t>see </a:t>
            </a:r>
            <a:r>
              <a:rPr spc="-5" dirty="0"/>
              <a:t>yourself in the next few </a:t>
            </a:r>
            <a:r>
              <a:rPr spc="-530" dirty="0"/>
              <a:t> </a:t>
            </a:r>
            <a:r>
              <a:rPr spc="-5" dirty="0"/>
              <a:t>years.</a:t>
            </a:r>
          </a:p>
        </p:txBody>
      </p:sp>
      <p:sp>
        <p:nvSpPr>
          <p:cNvPr id="21" name="object 21"/>
          <p:cNvSpPr/>
          <p:nvPr/>
        </p:nvSpPr>
        <p:spPr>
          <a:xfrm>
            <a:off x="72000" y="1500136"/>
            <a:ext cx="9000490" cy="4215130"/>
          </a:xfrm>
          <a:custGeom>
            <a:avLst/>
            <a:gdLst/>
            <a:ahLst/>
            <a:cxnLst/>
            <a:rect l="l" t="t" r="r" b="b"/>
            <a:pathLst>
              <a:path w="9000490" h="4215130">
                <a:moveTo>
                  <a:pt x="8999982" y="0"/>
                </a:moveTo>
                <a:lnTo>
                  <a:pt x="0" y="0"/>
                </a:lnTo>
                <a:lnTo>
                  <a:pt x="0" y="4214876"/>
                </a:lnTo>
                <a:lnTo>
                  <a:pt x="8999982" y="4214876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0964" y="1893168"/>
            <a:ext cx="8771255" cy="33178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174115" algn="l"/>
              </a:tabLst>
            </a:pPr>
            <a:r>
              <a:rPr sz="1800" b="1" dirty="0">
                <a:latin typeface="Trebuchet MS"/>
                <a:cs typeface="Trebuchet MS"/>
              </a:rPr>
              <a:t>Answer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:-	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years,</a:t>
            </a:r>
            <a:r>
              <a:rPr sz="1800" dirty="0">
                <a:latin typeface="Trebuchet MS"/>
                <a:cs typeface="Trebuchet MS"/>
              </a:rPr>
              <a:t> I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myself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integral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company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</a:t>
            </a:r>
            <a:endParaRPr sz="1800">
              <a:latin typeface="Trebuchet MS"/>
              <a:cs typeface="Trebuchet MS"/>
            </a:endParaRPr>
          </a:p>
          <a:p>
            <a:pPr marL="121666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rebuchet MS"/>
                <a:cs typeface="Trebuchet MS"/>
              </a:rPr>
              <a:t>helped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contribute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growth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success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 the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organization.</a:t>
            </a:r>
            <a:endParaRPr sz="1800">
              <a:latin typeface="Trebuchet MS"/>
              <a:cs typeface="Trebuchet MS"/>
            </a:endParaRPr>
          </a:p>
          <a:p>
            <a:pPr marL="1216660" marR="273050" indent="-27940">
              <a:lnSpc>
                <a:spcPct val="150000"/>
              </a:lnSpc>
              <a:tabLst>
                <a:tab pos="1605280" algn="l"/>
              </a:tabLst>
            </a:pP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would </a:t>
            </a:r>
            <a:r>
              <a:rPr sz="1800" dirty="0">
                <a:latin typeface="Trebuchet MS"/>
                <a:cs typeface="Trebuchet MS"/>
              </a:rPr>
              <a:t>like </a:t>
            </a:r>
            <a:r>
              <a:rPr sz="1800" spc="-5" dirty="0">
                <a:latin typeface="Trebuchet MS"/>
                <a:cs typeface="Trebuchet MS"/>
              </a:rPr>
              <a:t>to continue developing my skills and knowledge in order to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	</a:t>
            </a:r>
            <a:r>
              <a:rPr sz="1800" spc="-5" dirty="0">
                <a:latin typeface="Trebuchet MS"/>
                <a:cs typeface="Trebuchet MS"/>
              </a:rPr>
              <a:t>able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take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on more</a:t>
            </a:r>
            <a:endParaRPr sz="1800">
              <a:latin typeface="Trebuchet MS"/>
              <a:cs typeface="Trebuchet MS"/>
            </a:endParaRPr>
          </a:p>
          <a:p>
            <a:pPr marL="118935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rebuchet MS"/>
                <a:cs typeface="Trebuchet MS"/>
              </a:rPr>
              <a:t>responsibility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company.</a:t>
            </a:r>
            <a:endParaRPr sz="1800">
              <a:latin typeface="Trebuchet MS"/>
              <a:cs typeface="Trebuchet MS"/>
            </a:endParaRPr>
          </a:p>
          <a:p>
            <a:pPr marL="3249930" marR="5080" indent="-2111375">
              <a:lnSpc>
                <a:spcPct val="150000"/>
              </a:lnSpc>
            </a:pPr>
            <a:r>
              <a:rPr sz="1800" spc="-5" dirty="0">
                <a:latin typeface="Trebuchet MS"/>
                <a:cs typeface="Trebuchet MS"/>
              </a:rPr>
              <a:t>I’m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also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looking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forward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taking </a:t>
            </a:r>
            <a:r>
              <a:rPr sz="1800" spc="-10" dirty="0">
                <a:latin typeface="Trebuchet MS"/>
                <a:cs typeface="Trebuchet MS"/>
              </a:rPr>
              <a:t>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leadership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roles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mentoring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other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members of</a:t>
            </a:r>
            <a:r>
              <a:rPr sz="1800" spc="-10" dirty="0">
                <a:latin typeface="Trebuchet MS"/>
                <a:cs typeface="Trebuchet MS"/>
              </a:rPr>
              <a:t> the</a:t>
            </a:r>
            <a:endParaRPr sz="1800">
              <a:latin typeface="Trebuchet MS"/>
              <a:cs typeface="Trebuchet MS"/>
            </a:endParaRPr>
          </a:p>
          <a:p>
            <a:pPr marL="55372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rebuchet MS"/>
                <a:cs typeface="Trebuchet MS"/>
              </a:rPr>
              <a:t>team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utilizing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leadership and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mentorship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certifications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I’ve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completed.”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0" y="142811"/>
            <a:ext cx="9000490" cy="5003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85"/>
              </a:spcBef>
            </a:pPr>
            <a:r>
              <a:rPr sz="1800" b="1" dirty="0">
                <a:latin typeface="Trebuchet MS"/>
                <a:cs typeface="Trebuchet MS"/>
              </a:rPr>
              <a:t>Question-2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Detail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roles and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industries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interested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22" y="857237"/>
            <a:ext cx="9001125" cy="1143635"/>
          </a:xfrm>
          <a:custGeom>
            <a:avLst/>
            <a:gdLst/>
            <a:ahLst/>
            <a:cxnLst/>
            <a:rect l="l" t="t" r="r" b="b"/>
            <a:pathLst>
              <a:path w="9001125" h="1143635">
                <a:moveTo>
                  <a:pt x="9001125" y="0"/>
                </a:moveTo>
                <a:lnTo>
                  <a:pt x="0" y="0"/>
                </a:lnTo>
                <a:lnTo>
                  <a:pt x="0" y="1143012"/>
                </a:lnTo>
                <a:lnTo>
                  <a:pt x="9001125" y="1143012"/>
                </a:lnTo>
                <a:lnTo>
                  <a:pt x="9001125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063" y="742568"/>
            <a:ext cx="855916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50000"/>
              </a:lnSpc>
              <a:spcBef>
                <a:spcPts val="100"/>
              </a:spcBef>
              <a:tabLst>
                <a:tab pos="1227455" algn="l"/>
              </a:tabLst>
            </a:pPr>
            <a:r>
              <a:rPr sz="1800" b="1" dirty="0">
                <a:latin typeface="Trebuchet MS"/>
                <a:cs typeface="Trebuchet MS"/>
              </a:rPr>
              <a:t>Answer</a:t>
            </a:r>
            <a:r>
              <a:rPr sz="1800" b="1" spc="-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:-	</a:t>
            </a:r>
            <a:r>
              <a:rPr sz="1800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want to work </a:t>
            </a:r>
            <a:r>
              <a:rPr sz="1800" dirty="0">
                <a:latin typeface="Trebuchet MS"/>
                <a:cs typeface="Trebuchet MS"/>
              </a:rPr>
              <a:t>at </a:t>
            </a:r>
            <a:r>
              <a:rPr sz="1800" spc="-5" dirty="0">
                <a:latin typeface="Trebuchet MS"/>
                <a:cs typeface="Trebuchet MS"/>
              </a:rPr>
              <a:t>Company because I'm passionate about </a:t>
            </a:r>
            <a:r>
              <a:rPr sz="1800" spc="-30" dirty="0">
                <a:latin typeface="Trebuchet MS"/>
                <a:cs typeface="Trebuchet MS"/>
              </a:rPr>
              <a:t>industry. </a:t>
            </a:r>
            <a:r>
              <a:rPr sz="1800" spc="-5" dirty="0">
                <a:latin typeface="Trebuchet MS"/>
                <a:cs typeface="Trebuchet MS"/>
              </a:rPr>
              <a:t>Over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next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years,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hope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deepen </a:t>
            </a:r>
            <a:r>
              <a:rPr sz="1800" dirty="0">
                <a:latin typeface="Trebuchet MS"/>
                <a:cs typeface="Trebuchet MS"/>
              </a:rPr>
              <a:t>my</a:t>
            </a:r>
            <a:r>
              <a:rPr sz="1800" spc="-5" dirty="0">
                <a:latin typeface="Trebuchet MS"/>
                <a:cs typeface="Trebuchet MS"/>
              </a:rPr>
              <a:t> experience in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this industry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rebuchet MS"/>
                <a:cs typeface="Trebuchet MS"/>
              </a:rPr>
              <a:t>seen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expert.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0" y="2143125"/>
            <a:ext cx="9000490" cy="5715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70"/>
              </a:spcBef>
            </a:pPr>
            <a:r>
              <a:rPr sz="1800" b="1" dirty="0">
                <a:latin typeface="Trebuchet MS"/>
                <a:cs typeface="Trebuchet MS"/>
              </a:rPr>
              <a:t>Question-3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:-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Highlight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specific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goals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 milestones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you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aim to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achieve.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000" y="2928962"/>
            <a:ext cx="9000490" cy="3429000"/>
          </a:xfrm>
          <a:custGeom>
            <a:avLst/>
            <a:gdLst/>
            <a:ahLst/>
            <a:cxnLst/>
            <a:rect l="l" t="t" r="r" b="b"/>
            <a:pathLst>
              <a:path w="9000490" h="3429000">
                <a:moveTo>
                  <a:pt x="8999982" y="0"/>
                </a:moveTo>
                <a:lnTo>
                  <a:pt x="0" y="0"/>
                </a:lnTo>
                <a:lnTo>
                  <a:pt x="0" y="3429000"/>
                </a:lnTo>
                <a:lnTo>
                  <a:pt x="8999982" y="3429000"/>
                </a:lnTo>
                <a:lnTo>
                  <a:pt x="8999982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012" y="3271850"/>
            <a:ext cx="1050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Answer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:-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619" y="3134568"/>
            <a:ext cx="6913245" cy="29070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Trebuchet MS"/>
                <a:cs typeface="Trebuchet MS"/>
              </a:rPr>
              <a:t>My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highlight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specific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goals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-10" dirty="0">
                <a:latin typeface="Trebuchet MS"/>
                <a:cs typeface="Trebuchet MS"/>
              </a:rPr>
              <a:t> follows.</a:t>
            </a:r>
            <a:endParaRPr sz="1800">
              <a:latin typeface="Trebuchet MS"/>
              <a:cs typeface="Trebuchet MS"/>
            </a:endParaRPr>
          </a:p>
          <a:p>
            <a:pPr marL="40005" marR="5080" indent="-27940">
              <a:lnSpc>
                <a:spcPct val="150000"/>
              </a:lnSpc>
            </a:pPr>
            <a:r>
              <a:rPr sz="1800" spc="-30" dirty="0">
                <a:latin typeface="Trebuchet MS"/>
                <a:cs typeface="Trebuchet MS"/>
              </a:rPr>
              <a:t>Web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designers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earn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certifications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improve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their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skill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prove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their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abilities.</a:t>
            </a:r>
            <a:endParaRPr sz="1800">
              <a:latin typeface="Trebuchet MS"/>
              <a:cs typeface="Trebuchet MS"/>
            </a:endParaRPr>
          </a:p>
          <a:p>
            <a:pPr marL="200660" indent="-188595">
              <a:lnSpc>
                <a:spcPct val="100000"/>
              </a:lnSpc>
              <a:spcBef>
                <a:spcPts val="1080"/>
              </a:spcBef>
              <a:buChar char="•"/>
              <a:tabLst>
                <a:tab pos="201295" algn="l"/>
              </a:tabLst>
            </a:pPr>
            <a:r>
              <a:rPr sz="1800" spc="-5" dirty="0">
                <a:latin typeface="Trebuchet MS"/>
                <a:cs typeface="Trebuchet MS"/>
              </a:rPr>
              <a:t>Learning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new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programming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language.</a:t>
            </a:r>
            <a:endParaRPr sz="1800">
              <a:latin typeface="Trebuchet MS"/>
              <a:cs typeface="Trebuchet MS"/>
            </a:endParaRPr>
          </a:p>
          <a:p>
            <a:pPr marL="200660" indent="-188595">
              <a:lnSpc>
                <a:spcPct val="100000"/>
              </a:lnSpc>
              <a:spcBef>
                <a:spcPts val="1085"/>
              </a:spcBef>
              <a:buChar char="•"/>
              <a:tabLst>
                <a:tab pos="201295" algn="l"/>
              </a:tabLst>
            </a:pPr>
            <a:r>
              <a:rPr sz="1800" spc="-5" dirty="0">
                <a:latin typeface="Trebuchet MS"/>
                <a:cs typeface="Trebuchet MS"/>
              </a:rPr>
              <a:t>Learning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new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technology.</a:t>
            </a:r>
            <a:endParaRPr sz="1800">
              <a:latin typeface="Trebuchet MS"/>
              <a:cs typeface="Trebuchet MS"/>
            </a:endParaRPr>
          </a:p>
          <a:p>
            <a:pPr marL="200660" indent="-188595">
              <a:lnSpc>
                <a:spcPct val="100000"/>
              </a:lnSpc>
              <a:spcBef>
                <a:spcPts val="1080"/>
              </a:spcBef>
              <a:buChar char="•"/>
              <a:tabLst>
                <a:tab pos="201295" algn="l"/>
              </a:tabLst>
            </a:pPr>
            <a:r>
              <a:rPr sz="1800" spc="-5" dirty="0">
                <a:latin typeface="Trebuchet MS"/>
                <a:cs typeface="Trebuchet MS"/>
              </a:rPr>
              <a:t>Leading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team.</a:t>
            </a:r>
            <a:endParaRPr sz="1800">
              <a:latin typeface="Trebuchet MS"/>
              <a:cs typeface="Trebuchet MS"/>
            </a:endParaRPr>
          </a:p>
          <a:p>
            <a:pPr marL="200660" indent="-188595">
              <a:lnSpc>
                <a:spcPct val="100000"/>
              </a:lnSpc>
              <a:spcBef>
                <a:spcPts val="1080"/>
              </a:spcBef>
              <a:buChar char="•"/>
              <a:tabLst>
                <a:tab pos="201295" algn="l"/>
              </a:tabLst>
            </a:pPr>
            <a:r>
              <a:rPr sz="1800" dirty="0">
                <a:latin typeface="Trebuchet MS"/>
                <a:cs typeface="Trebuchet MS"/>
              </a:rPr>
              <a:t>Earn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promotion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Question-1 :- Outline your career goals and where you see yourself in the next few  years.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 :- Briefly introduce yourself: name, educational background, and current status                       (student or professional).</dc:title>
  <dc:creator>vimal matariya</dc:creator>
  <cp:lastModifiedBy>vimal matariya</cp:lastModifiedBy>
  <cp:revision>1</cp:revision>
  <dcterms:created xsi:type="dcterms:W3CDTF">2024-06-05T03:03:54Z</dcterms:created>
  <dcterms:modified xsi:type="dcterms:W3CDTF">2024-06-05T03:21:27Z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2024-06-05T00:00:00Z</vt:filetime>
  </property>
</Properties>
</file>