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vimal313277.github.io/MedicinesWebsite/" TargetMode="External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6481" y="199644"/>
            <a:ext cx="5828030" cy="810895"/>
            <a:chOff x="1586481" y="199644"/>
            <a:chExt cx="5828030" cy="810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481" y="199644"/>
              <a:ext cx="5827780" cy="6812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96" y="256032"/>
              <a:ext cx="3954779" cy="7543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2999" y="214249"/>
              <a:ext cx="5715635" cy="571500"/>
            </a:xfrm>
            <a:custGeom>
              <a:avLst/>
              <a:gdLst/>
              <a:ahLst/>
              <a:cxnLst/>
              <a:rect l="l" t="t" r="r" b="b"/>
              <a:pathLst>
                <a:path w="5715634" h="571500">
                  <a:moveTo>
                    <a:pt x="5619877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67"/>
                  </a:lnTo>
                  <a:lnTo>
                    <a:pt x="27908" y="543639"/>
                  </a:lnTo>
                  <a:lnTo>
                    <a:pt x="58185" y="564028"/>
                  </a:lnTo>
                  <a:lnTo>
                    <a:pt x="95250" y="571500"/>
                  </a:lnTo>
                  <a:lnTo>
                    <a:pt x="5619877" y="571500"/>
                  </a:lnTo>
                  <a:lnTo>
                    <a:pt x="5656941" y="564028"/>
                  </a:lnTo>
                  <a:lnTo>
                    <a:pt x="5687218" y="543639"/>
                  </a:lnTo>
                  <a:lnTo>
                    <a:pt x="5707637" y="513367"/>
                  </a:lnTo>
                  <a:lnTo>
                    <a:pt x="5715127" y="476250"/>
                  </a:lnTo>
                  <a:lnTo>
                    <a:pt x="5715127" y="95250"/>
                  </a:lnTo>
                  <a:lnTo>
                    <a:pt x="5707637" y="58185"/>
                  </a:lnTo>
                  <a:lnTo>
                    <a:pt x="5687218" y="27908"/>
                  </a:lnTo>
                  <a:lnTo>
                    <a:pt x="5656941" y="7489"/>
                  </a:lnTo>
                  <a:lnTo>
                    <a:pt x="56198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999" y="214249"/>
              <a:ext cx="5715635" cy="571500"/>
            </a:xfrm>
            <a:custGeom>
              <a:avLst/>
              <a:gdLst/>
              <a:ahLst/>
              <a:cxnLst/>
              <a:rect l="l" t="t" r="r" b="b"/>
              <a:pathLst>
                <a:path w="5715634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877" y="0"/>
                  </a:lnTo>
                  <a:lnTo>
                    <a:pt x="5656941" y="7489"/>
                  </a:lnTo>
                  <a:lnTo>
                    <a:pt x="5687218" y="27908"/>
                  </a:lnTo>
                  <a:lnTo>
                    <a:pt x="5707637" y="58185"/>
                  </a:lnTo>
                  <a:lnTo>
                    <a:pt x="5715127" y="95250"/>
                  </a:lnTo>
                  <a:lnTo>
                    <a:pt x="5715127" y="476250"/>
                  </a:lnTo>
                  <a:lnTo>
                    <a:pt x="5707637" y="513367"/>
                  </a:lnTo>
                  <a:lnTo>
                    <a:pt x="5687218" y="543639"/>
                  </a:lnTo>
                  <a:lnTo>
                    <a:pt x="5656941" y="564028"/>
                  </a:lnTo>
                  <a:lnTo>
                    <a:pt x="5619877" y="571500"/>
                  </a:lnTo>
                  <a:lnTo>
                    <a:pt x="95250" y="571500"/>
                  </a:lnTo>
                  <a:lnTo>
                    <a:pt x="58185" y="564028"/>
                  </a:lnTo>
                  <a:lnTo>
                    <a:pt x="27908" y="543639"/>
                  </a:lnTo>
                  <a:lnTo>
                    <a:pt x="7489" y="513367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0612" y="507492"/>
              <a:ext cx="126796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6708" y="269748"/>
              <a:ext cx="1255775" cy="400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7495" y="507492"/>
              <a:ext cx="2365248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3592" y="269748"/>
              <a:ext cx="2353056" cy="400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8319" y="507492"/>
              <a:ext cx="428244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4416" y="269748"/>
              <a:ext cx="416051" cy="4008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0719" y="507492"/>
              <a:ext cx="632460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6816" y="269748"/>
              <a:ext cx="620267" cy="400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80538" y="407669"/>
              <a:ext cx="2931033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88913" y="515318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8913" y="515318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43345" y="411607"/>
              <a:ext cx="269875" cy="23075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9300" y="1278636"/>
            <a:ext cx="9025890" cy="734695"/>
            <a:chOff x="59300" y="1278636"/>
            <a:chExt cx="9025890" cy="734695"/>
          </a:xfrm>
        </p:grpSpPr>
        <p:sp>
          <p:nvSpPr>
            <p:cNvPr id="20" name="object 20"/>
            <p:cNvSpPr/>
            <p:nvPr/>
          </p:nvSpPr>
          <p:spPr>
            <a:xfrm>
              <a:off x="72000" y="1357249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7"/>
                  </a:lnTo>
                  <a:lnTo>
                    <a:pt x="0" y="535813"/>
                  </a:lnTo>
                  <a:lnTo>
                    <a:pt x="8421" y="577528"/>
                  </a:lnTo>
                  <a:lnTo>
                    <a:pt x="31386" y="611600"/>
                  </a:lnTo>
                  <a:lnTo>
                    <a:pt x="65447" y="634575"/>
                  </a:lnTo>
                  <a:lnTo>
                    <a:pt x="107158" y="643001"/>
                  </a:lnTo>
                  <a:lnTo>
                    <a:pt x="8892802" y="643001"/>
                  </a:lnTo>
                  <a:lnTo>
                    <a:pt x="8934518" y="634575"/>
                  </a:lnTo>
                  <a:lnTo>
                    <a:pt x="8968590" y="611600"/>
                  </a:lnTo>
                  <a:lnTo>
                    <a:pt x="8991565" y="577528"/>
                  </a:lnTo>
                  <a:lnTo>
                    <a:pt x="8999990" y="535813"/>
                  </a:lnTo>
                  <a:lnTo>
                    <a:pt x="8999990" y="107187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000" y="1357249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7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7"/>
                  </a:lnTo>
                  <a:lnTo>
                    <a:pt x="8999990" y="535813"/>
                  </a:lnTo>
                  <a:lnTo>
                    <a:pt x="8991565" y="577528"/>
                  </a:lnTo>
                  <a:lnTo>
                    <a:pt x="8968590" y="611600"/>
                  </a:lnTo>
                  <a:lnTo>
                    <a:pt x="8934518" y="634575"/>
                  </a:lnTo>
                  <a:lnTo>
                    <a:pt x="8892802" y="643001"/>
                  </a:lnTo>
                  <a:lnTo>
                    <a:pt x="107158" y="643001"/>
                  </a:lnTo>
                  <a:lnTo>
                    <a:pt x="65447" y="634575"/>
                  </a:lnTo>
                  <a:lnTo>
                    <a:pt x="31386" y="611600"/>
                  </a:lnTo>
                  <a:lnTo>
                    <a:pt x="8421" y="577528"/>
                  </a:lnTo>
                  <a:lnTo>
                    <a:pt x="0" y="535813"/>
                  </a:lnTo>
                  <a:lnTo>
                    <a:pt x="0" y="10718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5472" y="1278636"/>
              <a:ext cx="2446020" cy="687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01161" y="1543177"/>
              <a:ext cx="1762506" cy="354457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000" y="2285936"/>
            <a:ext cx="8999982" cy="4345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64007"/>
              <a:ext cx="6176772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347" y="314198"/>
              <a:ext cx="5609336" cy="30022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01587" y="1058799"/>
            <a:ext cx="8741410" cy="4812030"/>
            <a:chOff x="201587" y="1058799"/>
            <a:chExt cx="8741410" cy="4812030"/>
          </a:xfrm>
        </p:grpSpPr>
        <p:sp>
          <p:nvSpPr>
            <p:cNvPr id="8" name="object 8"/>
            <p:cNvSpPr/>
            <p:nvPr/>
          </p:nvSpPr>
          <p:spPr>
            <a:xfrm>
              <a:off x="214287" y="1071499"/>
              <a:ext cx="8716010" cy="4786630"/>
            </a:xfrm>
            <a:custGeom>
              <a:avLst/>
              <a:gdLst/>
              <a:ahLst/>
              <a:cxnLst/>
              <a:rect l="l" t="t" r="r" b="b"/>
              <a:pathLst>
                <a:path w="8716010" h="4786630">
                  <a:moveTo>
                    <a:pt x="7917649" y="0"/>
                  </a:moveTo>
                  <a:lnTo>
                    <a:pt x="797737" y="0"/>
                  </a:lnTo>
                  <a:lnTo>
                    <a:pt x="749140" y="1456"/>
                  </a:lnTo>
                  <a:lnTo>
                    <a:pt x="701313" y="5769"/>
                  </a:lnTo>
                  <a:lnTo>
                    <a:pt x="654340" y="12855"/>
                  </a:lnTo>
                  <a:lnTo>
                    <a:pt x="608304" y="22631"/>
                  </a:lnTo>
                  <a:lnTo>
                    <a:pt x="563288" y="35014"/>
                  </a:lnTo>
                  <a:lnTo>
                    <a:pt x="519377" y="49919"/>
                  </a:lnTo>
                  <a:lnTo>
                    <a:pt x="476652" y="67264"/>
                  </a:lnTo>
                  <a:lnTo>
                    <a:pt x="435199" y="86965"/>
                  </a:lnTo>
                  <a:lnTo>
                    <a:pt x="395099" y="108937"/>
                  </a:lnTo>
                  <a:lnTo>
                    <a:pt x="356438" y="133099"/>
                  </a:lnTo>
                  <a:lnTo>
                    <a:pt x="319297" y="159366"/>
                  </a:lnTo>
                  <a:lnTo>
                    <a:pt x="283761" y="187654"/>
                  </a:lnTo>
                  <a:lnTo>
                    <a:pt x="249913" y="217881"/>
                  </a:lnTo>
                  <a:lnTo>
                    <a:pt x="217836" y="249963"/>
                  </a:lnTo>
                  <a:lnTo>
                    <a:pt x="187614" y="283816"/>
                  </a:lnTo>
                  <a:lnTo>
                    <a:pt x="159331" y="319356"/>
                  </a:lnTo>
                  <a:lnTo>
                    <a:pt x="133069" y="356501"/>
                  </a:lnTo>
                  <a:lnTo>
                    <a:pt x="108912" y="395167"/>
                  </a:lnTo>
                  <a:lnTo>
                    <a:pt x="86944" y="435270"/>
                  </a:lnTo>
                  <a:lnTo>
                    <a:pt x="67248" y="476727"/>
                  </a:lnTo>
                  <a:lnTo>
                    <a:pt x="49907" y="519454"/>
                  </a:lnTo>
                  <a:lnTo>
                    <a:pt x="35005" y="563367"/>
                  </a:lnTo>
                  <a:lnTo>
                    <a:pt x="22626" y="608384"/>
                  </a:lnTo>
                  <a:lnTo>
                    <a:pt x="12852" y="654421"/>
                  </a:lnTo>
                  <a:lnTo>
                    <a:pt x="5767" y="701393"/>
                  </a:lnTo>
                  <a:lnTo>
                    <a:pt x="1455" y="749219"/>
                  </a:lnTo>
                  <a:lnTo>
                    <a:pt x="0" y="797813"/>
                  </a:lnTo>
                  <a:lnTo>
                    <a:pt x="0" y="3988689"/>
                  </a:lnTo>
                  <a:lnTo>
                    <a:pt x="1455" y="4037283"/>
                  </a:lnTo>
                  <a:lnTo>
                    <a:pt x="5767" y="4085107"/>
                  </a:lnTo>
                  <a:lnTo>
                    <a:pt x="12852" y="4132078"/>
                  </a:lnTo>
                  <a:lnTo>
                    <a:pt x="22626" y="4178111"/>
                  </a:lnTo>
                  <a:lnTo>
                    <a:pt x="35005" y="4223125"/>
                  </a:lnTo>
                  <a:lnTo>
                    <a:pt x="49907" y="4267034"/>
                  </a:lnTo>
                  <a:lnTo>
                    <a:pt x="67248" y="4309756"/>
                  </a:lnTo>
                  <a:lnTo>
                    <a:pt x="86944" y="4351208"/>
                  </a:lnTo>
                  <a:lnTo>
                    <a:pt x="108912" y="4391305"/>
                  </a:lnTo>
                  <a:lnTo>
                    <a:pt x="133069" y="4429965"/>
                  </a:lnTo>
                  <a:lnTo>
                    <a:pt x="159331" y="4467104"/>
                  </a:lnTo>
                  <a:lnTo>
                    <a:pt x="187614" y="4502639"/>
                  </a:lnTo>
                  <a:lnTo>
                    <a:pt x="217836" y="4536485"/>
                  </a:lnTo>
                  <a:lnTo>
                    <a:pt x="249913" y="4568561"/>
                  </a:lnTo>
                  <a:lnTo>
                    <a:pt x="283761" y="4598781"/>
                  </a:lnTo>
                  <a:lnTo>
                    <a:pt x="319297" y="4627063"/>
                  </a:lnTo>
                  <a:lnTo>
                    <a:pt x="356438" y="4653324"/>
                  </a:lnTo>
                  <a:lnTo>
                    <a:pt x="395099" y="4677480"/>
                  </a:lnTo>
                  <a:lnTo>
                    <a:pt x="435199" y="4699447"/>
                  </a:lnTo>
                  <a:lnTo>
                    <a:pt x="476652" y="4719143"/>
                  </a:lnTo>
                  <a:lnTo>
                    <a:pt x="519377" y="4736483"/>
                  </a:lnTo>
                  <a:lnTo>
                    <a:pt x="563288" y="4751384"/>
                  </a:lnTo>
                  <a:lnTo>
                    <a:pt x="608304" y="4763763"/>
                  </a:lnTo>
                  <a:lnTo>
                    <a:pt x="654340" y="4773536"/>
                  </a:lnTo>
                  <a:lnTo>
                    <a:pt x="701313" y="4780621"/>
                  </a:lnTo>
                  <a:lnTo>
                    <a:pt x="749140" y="4784932"/>
                  </a:lnTo>
                  <a:lnTo>
                    <a:pt x="797737" y="4786388"/>
                  </a:lnTo>
                  <a:lnTo>
                    <a:pt x="7917649" y="4786388"/>
                  </a:lnTo>
                  <a:lnTo>
                    <a:pt x="7966244" y="4784932"/>
                  </a:lnTo>
                  <a:lnTo>
                    <a:pt x="8014070" y="4780621"/>
                  </a:lnTo>
                  <a:lnTo>
                    <a:pt x="8061042" y="4773536"/>
                  </a:lnTo>
                  <a:lnTo>
                    <a:pt x="8107079" y="4763763"/>
                  </a:lnTo>
                  <a:lnTo>
                    <a:pt x="8152096" y="4751384"/>
                  </a:lnTo>
                  <a:lnTo>
                    <a:pt x="8196009" y="4736483"/>
                  </a:lnTo>
                  <a:lnTo>
                    <a:pt x="8238736" y="4719143"/>
                  </a:lnTo>
                  <a:lnTo>
                    <a:pt x="8280193" y="4699447"/>
                  </a:lnTo>
                  <a:lnTo>
                    <a:pt x="8320296" y="4677480"/>
                  </a:lnTo>
                  <a:lnTo>
                    <a:pt x="8358962" y="4653324"/>
                  </a:lnTo>
                  <a:lnTo>
                    <a:pt x="8396106" y="4627063"/>
                  </a:lnTo>
                  <a:lnTo>
                    <a:pt x="8431647" y="4598781"/>
                  </a:lnTo>
                  <a:lnTo>
                    <a:pt x="8465500" y="4568561"/>
                  </a:lnTo>
                  <a:lnTo>
                    <a:pt x="8497582" y="4536485"/>
                  </a:lnTo>
                  <a:lnTo>
                    <a:pt x="8527809" y="4502639"/>
                  </a:lnTo>
                  <a:lnTo>
                    <a:pt x="8556097" y="4467104"/>
                  </a:lnTo>
                  <a:lnTo>
                    <a:pt x="8582364" y="4429965"/>
                  </a:lnTo>
                  <a:lnTo>
                    <a:pt x="8606526" y="4391305"/>
                  </a:lnTo>
                  <a:lnTo>
                    <a:pt x="8628498" y="4351208"/>
                  </a:lnTo>
                  <a:lnTo>
                    <a:pt x="8648199" y="4309756"/>
                  </a:lnTo>
                  <a:lnTo>
                    <a:pt x="8665544" y="4267034"/>
                  </a:lnTo>
                  <a:lnTo>
                    <a:pt x="8680449" y="4223125"/>
                  </a:lnTo>
                  <a:lnTo>
                    <a:pt x="8692831" y="4178111"/>
                  </a:lnTo>
                  <a:lnTo>
                    <a:pt x="8702608" y="4132078"/>
                  </a:lnTo>
                  <a:lnTo>
                    <a:pt x="8709694" y="4085107"/>
                  </a:lnTo>
                  <a:lnTo>
                    <a:pt x="8714007" y="4037283"/>
                  </a:lnTo>
                  <a:lnTo>
                    <a:pt x="8715463" y="3988689"/>
                  </a:lnTo>
                  <a:lnTo>
                    <a:pt x="8715463" y="797813"/>
                  </a:lnTo>
                  <a:lnTo>
                    <a:pt x="8714007" y="749219"/>
                  </a:lnTo>
                  <a:lnTo>
                    <a:pt x="8709694" y="701393"/>
                  </a:lnTo>
                  <a:lnTo>
                    <a:pt x="8702608" y="654421"/>
                  </a:lnTo>
                  <a:lnTo>
                    <a:pt x="8692831" y="608384"/>
                  </a:lnTo>
                  <a:lnTo>
                    <a:pt x="8680449" y="563367"/>
                  </a:lnTo>
                  <a:lnTo>
                    <a:pt x="8665544" y="519454"/>
                  </a:lnTo>
                  <a:lnTo>
                    <a:pt x="8648199" y="476727"/>
                  </a:lnTo>
                  <a:lnTo>
                    <a:pt x="8628498" y="435270"/>
                  </a:lnTo>
                  <a:lnTo>
                    <a:pt x="8606526" y="395167"/>
                  </a:lnTo>
                  <a:lnTo>
                    <a:pt x="8582364" y="356501"/>
                  </a:lnTo>
                  <a:lnTo>
                    <a:pt x="8556097" y="319356"/>
                  </a:lnTo>
                  <a:lnTo>
                    <a:pt x="8527809" y="283816"/>
                  </a:lnTo>
                  <a:lnTo>
                    <a:pt x="8497582" y="249963"/>
                  </a:lnTo>
                  <a:lnTo>
                    <a:pt x="8465500" y="217881"/>
                  </a:lnTo>
                  <a:lnTo>
                    <a:pt x="8431647" y="187654"/>
                  </a:lnTo>
                  <a:lnTo>
                    <a:pt x="8396106" y="159366"/>
                  </a:lnTo>
                  <a:lnTo>
                    <a:pt x="8358962" y="133099"/>
                  </a:lnTo>
                  <a:lnTo>
                    <a:pt x="8320296" y="108937"/>
                  </a:lnTo>
                  <a:lnTo>
                    <a:pt x="8280193" y="86965"/>
                  </a:lnTo>
                  <a:lnTo>
                    <a:pt x="8238736" y="67264"/>
                  </a:lnTo>
                  <a:lnTo>
                    <a:pt x="8196009" y="49919"/>
                  </a:lnTo>
                  <a:lnTo>
                    <a:pt x="8152096" y="35014"/>
                  </a:lnTo>
                  <a:lnTo>
                    <a:pt x="8107079" y="22631"/>
                  </a:lnTo>
                  <a:lnTo>
                    <a:pt x="8061042" y="12855"/>
                  </a:lnTo>
                  <a:lnTo>
                    <a:pt x="8014070" y="5769"/>
                  </a:lnTo>
                  <a:lnTo>
                    <a:pt x="7966244" y="1456"/>
                  </a:lnTo>
                  <a:lnTo>
                    <a:pt x="791764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287" y="1071499"/>
              <a:ext cx="8716010" cy="4786630"/>
            </a:xfrm>
            <a:custGeom>
              <a:avLst/>
              <a:gdLst/>
              <a:ahLst/>
              <a:cxnLst/>
              <a:rect l="l" t="t" r="r" b="b"/>
              <a:pathLst>
                <a:path w="8716010" h="4786630">
                  <a:moveTo>
                    <a:pt x="0" y="797813"/>
                  </a:moveTo>
                  <a:lnTo>
                    <a:pt x="1455" y="749219"/>
                  </a:lnTo>
                  <a:lnTo>
                    <a:pt x="5767" y="701393"/>
                  </a:lnTo>
                  <a:lnTo>
                    <a:pt x="12852" y="654421"/>
                  </a:lnTo>
                  <a:lnTo>
                    <a:pt x="22626" y="608384"/>
                  </a:lnTo>
                  <a:lnTo>
                    <a:pt x="35005" y="563367"/>
                  </a:lnTo>
                  <a:lnTo>
                    <a:pt x="49907" y="519454"/>
                  </a:lnTo>
                  <a:lnTo>
                    <a:pt x="67248" y="476727"/>
                  </a:lnTo>
                  <a:lnTo>
                    <a:pt x="86944" y="435270"/>
                  </a:lnTo>
                  <a:lnTo>
                    <a:pt x="108912" y="395167"/>
                  </a:lnTo>
                  <a:lnTo>
                    <a:pt x="133069" y="356501"/>
                  </a:lnTo>
                  <a:lnTo>
                    <a:pt x="159331" y="319356"/>
                  </a:lnTo>
                  <a:lnTo>
                    <a:pt x="187614" y="283816"/>
                  </a:lnTo>
                  <a:lnTo>
                    <a:pt x="217836" y="249963"/>
                  </a:lnTo>
                  <a:lnTo>
                    <a:pt x="249913" y="217881"/>
                  </a:lnTo>
                  <a:lnTo>
                    <a:pt x="283761" y="187654"/>
                  </a:lnTo>
                  <a:lnTo>
                    <a:pt x="319297" y="159366"/>
                  </a:lnTo>
                  <a:lnTo>
                    <a:pt x="356438" y="133099"/>
                  </a:lnTo>
                  <a:lnTo>
                    <a:pt x="395099" y="108937"/>
                  </a:lnTo>
                  <a:lnTo>
                    <a:pt x="435199" y="86965"/>
                  </a:lnTo>
                  <a:lnTo>
                    <a:pt x="476652" y="67264"/>
                  </a:lnTo>
                  <a:lnTo>
                    <a:pt x="519377" y="49919"/>
                  </a:lnTo>
                  <a:lnTo>
                    <a:pt x="563288" y="35014"/>
                  </a:lnTo>
                  <a:lnTo>
                    <a:pt x="608304" y="22631"/>
                  </a:lnTo>
                  <a:lnTo>
                    <a:pt x="654340" y="12855"/>
                  </a:lnTo>
                  <a:lnTo>
                    <a:pt x="701313" y="5769"/>
                  </a:lnTo>
                  <a:lnTo>
                    <a:pt x="749140" y="1456"/>
                  </a:lnTo>
                  <a:lnTo>
                    <a:pt x="797737" y="0"/>
                  </a:lnTo>
                  <a:lnTo>
                    <a:pt x="7917649" y="0"/>
                  </a:lnTo>
                  <a:lnTo>
                    <a:pt x="7966244" y="1456"/>
                  </a:lnTo>
                  <a:lnTo>
                    <a:pt x="8014070" y="5769"/>
                  </a:lnTo>
                  <a:lnTo>
                    <a:pt x="8061042" y="12855"/>
                  </a:lnTo>
                  <a:lnTo>
                    <a:pt x="8107079" y="22631"/>
                  </a:lnTo>
                  <a:lnTo>
                    <a:pt x="8152096" y="35014"/>
                  </a:lnTo>
                  <a:lnTo>
                    <a:pt x="8196009" y="49919"/>
                  </a:lnTo>
                  <a:lnTo>
                    <a:pt x="8238736" y="67264"/>
                  </a:lnTo>
                  <a:lnTo>
                    <a:pt x="8280193" y="86965"/>
                  </a:lnTo>
                  <a:lnTo>
                    <a:pt x="8320296" y="108937"/>
                  </a:lnTo>
                  <a:lnTo>
                    <a:pt x="8358962" y="133099"/>
                  </a:lnTo>
                  <a:lnTo>
                    <a:pt x="8396106" y="159366"/>
                  </a:lnTo>
                  <a:lnTo>
                    <a:pt x="8431647" y="187654"/>
                  </a:lnTo>
                  <a:lnTo>
                    <a:pt x="8465500" y="217881"/>
                  </a:lnTo>
                  <a:lnTo>
                    <a:pt x="8497582" y="249963"/>
                  </a:lnTo>
                  <a:lnTo>
                    <a:pt x="8527809" y="283816"/>
                  </a:lnTo>
                  <a:lnTo>
                    <a:pt x="8556097" y="319356"/>
                  </a:lnTo>
                  <a:lnTo>
                    <a:pt x="8582364" y="356501"/>
                  </a:lnTo>
                  <a:lnTo>
                    <a:pt x="8606526" y="395167"/>
                  </a:lnTo>
                  <a:lnTo>
                    <a:pt x="8628498" y="435270"/>
                  </a:lnTo>
                  <a:lnTo>
                    <a:pt x="8648199" y="476727"/>
                  </a:lnTo>
                  <a:lnTo>
                    <a:pt x="8665544" y="519454"/>
                  </a:lnTo>
                  <a:lnTo>
                    <a:pt x="8680449" y="563367"/>
                  </a:lnTo>
                  <a:lnTo>
                    <a:pt x="8692831" y="608384"/>
                  </a:lnTo>
                  <a:lnTo>
                    <a:pt x="8702608" y="654421"/>
                  </a:lnTo>
                  <a:lnTo>
                    <a:pt x="8709694" y="701393"/>
                  </a:lnTo>
                  <a:lnTo>
                    <a:pt x="8714007" y="749219"/>
                  </a:lnTo>
                  <a:lnTo>
                    <a:pt x="8715463" y="797813"/>
                  </a:lnTo>
                  <a:lnTo>
                    <a:pt x="8715463" y="3988689"/>
                  </a:lnTo>
                  <a:lnTo>
                    <a:pt x="8714007" y="4037283"/>
                  </a:lnTo>
                  <a:lnTo>
                    <a:pt x="8709694" y="4085107"/>
                  </a:lnTo>
                  <a:lnTo>
                    <a:pt x="8702608" y="4132078"/>
                  </a:lnTo>
                  <a:lnTo>
                    <a:pt x="8692831" y="4178111"/>
                  </a:lnTo>
                  <a:lnTo>
                    <a:pt x="8680449" y="4223125"/>
                  </a:lnTo>
                  <a:lnTo>
                    <a:pt x="8665544" y="4267034"/>
                  </a:lnTo>
                  <a:lnTo>
                    <a:pt x="8648199" y="4309756"/>
                  </a:lnTo>
                  <a:lnTo>
                    <a:pt x="8628498" y="4351208"/>
                  </a:lnTo>
                  <a:lnTo>
                    <a:pt x="8606526" y="4391305"/>
                  </a:lnTo>
                  <a:lnTo>
                    <a:pt x="8582364" y="4429965"/>
                  </a:lnTo>
                  <a:lnTo>
                    <a:pt x="8556097" y="4467104"/>
                  </a:lnTo>
                  <a:lnTo>
                    <a:pt x="8527809" y="4502639"/>
                  </a:lnTo>
                  <a:lnTo>
                    <a:pt x="8497582" y="4536485"/>
                  </a:lnTo>
                  <a:lnTo>
                    <a:pt x="8465500" y="4568561"/>
                  </a:lnTo>
                  <a:lnTo>
                    <a:pt x="8431647" y="4598781"/>
                  </a:lnTo>
                  <a:lnTo>
                    <a:pt x="8396106" y="4627063"/>
                  </a:lnTo>
                  <a:lnTo>
                    <a:pt x="8358962" y="4653324"/>
                  </a:lnTo>
                  <a:lnTo>
                    <a:pt x="8320296" y="4677480"/>
                  </a:lnTo>
                  <a:lnTo>
                    <a:pt x="8280193" y="4699447"/>
                  </a:lnTo>
                  <a:lnTo>
                    <a:pt x="8238736" y="4719143"/>
                  </a:lnTo>
                  <a:lnTo>
                    <a:pt x="8196009" y="4736483"/>
                  </a:lnTo>
                  <a:lnTo>
                    <a:pt x="8152096" y="4751384"/>
                  </a:lnTo>
                  <a:lnTo>
                    <a:pt x="8107079" y="4763763"/>
                  </a:lnTo>
                  <a:lnTo>
                    <a:pt x="8061042" y="4773536"/>
                  </a:lnTo>
                  <a:lnTo>
                    <a:pt x="8014070" y="4780621"/>
                  </a:lnTo>
                  <a:lnTo>
                    <a:pt x="7966244" y="4784932"/>
                  </a:lnTo>
                  <a:lnTo>
                    <a:pt x="7917649" y="4786388"/>
                  </a:lnTo>
                  <a:lnTo>
                    <a:pt x="797737" y="4786388"/>
                  </a:lnTo>
                  <a:lnTo>
                    <a:pt x="749140" y="4784932"/>
                  </a:lnTo>
                  <a:lnTo>
                    <a:pt x="701313" y="4780621"/>
                  </a:lnTo>
                  <a:lnTo>
                    <a:pt x="654340" y="4773536"/>
                  </a:lnTo>
                  <a:lnTo>
                    <a:pt x="608304" y="4763763"/>
                  </a:lnTo>
                  <a:lnTo>
                    <a:pt x="563288" y="4751384"/>
                  </a:lnTo>
                  <a:lnTo>
                    <a:pt x="519377" y="4736483"/>
                  </a:lnTo>
                  <a:lnTo>
                    <a:pt x="476652" y="4719143"/>
                  </a:lnTo>
                  <a:lnTo>
                    <a:pt x="435199" y="4699447"/>
                  </a:lnTo>
                  <a:lnTo>
                    <a:pt x="395099" y="4677480"/>
                  </a:lnTo>
                  <a:lnTo>
                    <a:pt x="356438" y="4653324"/>
                  </a:lnTo>
                  <a:lnTo>
                    <a:pt x="319297" y="4627063"/>
                  </a:lnTo>
                  <a:lnTo>
                    <a:pt x="283761" y="4598781"/>
                  </a:lnTo>
                  <a:lnTo>
                    <a:pt x="249913" y="4568561"/>
                  </a:lnTo>
                  <a:lnTo>
                    <a:pt x="217836" y="4536485"/>
                  </a:lnTo>
                  <a:lnTo>
                    <a:pt x="187614" y="4502639"/>
                  </a:lnTo>
                  <a:lnTo>
                    <a:pt x="159331" y="4467104"/>
                  </a:lnTo>
                  <a:lnTo>
                    <a:pt x="133069" y="4429965"/>
                  </a:lnTo>
                  <a:lnTo>
                    <a:pt x="108912" y="4391305"/>
                  </a:lnTo>
                  <a:lnTo>
                    <a:pt x="86944" y="4351208"/>
                  </a:lnTo>
                  <a:lnTo>
                    <a:pt x="67248" y="4309756"/>
                  </a:lnTo>
                  <a:lnTo>
                    <a:pt x="49907" y="4267034"/>
                  </a:lnTo>
                  <a:lnTo>
                    <a:pt x="35005" y="4223125"/>
                  </a:lnTo>
                  <a:lnTo>
                    <a:pt x="22626" y="4178111"/>
                  </a:lnTo>
                  <a:lnTo>
                    <a:pt x="12852" y="4132078"/>
                  </a:lnTo>
                  <a:lnTo>
                    <a:pt x="5767" y="4085107"/>
                  </a:lnTo>
                  <a:lnTo>
                    <a:pt x="1455" y="4037283"/>
                  </a:lnTo>
                  <a:lnTo>
                    <a:pt x="0" y="3988689"/>
                  </a:lnTo>
                  <a:lnTo>
                    <a:pt x="0" y="79781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6795" y="1155802"/>
            <a:ext cx="808228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provides information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32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manufacturers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medicine.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investors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moreover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medicine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everyone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324" y="64007"/>
              <a:ext cx="2441448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0012" y="334010"/>
              <a:ext cx="1838960" cy="34912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1000163"/>
            <a:ext cx="8999982" cy="506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9128" y="64007"/>
              <a:ext cx="3291840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9831" y="314198"/>
              <a:ext cx="2704211" cy="36880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395" y="64007"/>
              <a:ext cx="2051303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5085" y="334010"/>
              <a:ext cx="1452626" cy="2804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9584" y="64007"/>
              <a:ext cx="2182367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094" y="315594"/>
              <a:ext cx="1519428" cy="29883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5501"/>
            <a:ext cx="9144000" cy="4567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64007"/>
            <a:ext cx="9025890" cy="734695"/>
            <a:chOff x="59300" y="64007"/>
            <a:chExt cx="9025890" cy="73469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19" y="64007"/>
              <a:ext cx="2446020" cy="6873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9349" y="332105"/>
              <a:ext cx="1769237" cy="28232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39304"/>
            <a:ext cx="9144000" cy="45793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0" y="130175"/>
            <a:ext cx="9025890" cy="668655"/>
            <a:chOff x="59300" y="130175"/>
            <a:chExt cx="9025890" cy="668655"/>
          </a:xfrm>
        </p:grpSpPr>
        <p:sp>
          <p:nvSpPr>
            <p:cNvPr id="3" name="object 3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892802" y="0"/>
                  </a:moveTo>
                  <a:lnTo>
                    <a:pt x="107158" y="0"/>
                  </a:lnTo>
                  <a:lnTo>
                    <a:pt x="65447" y="8425"/>
                  </a:lnTo>
                  <a:lnTo>
                    <a:pt x="31386" y="31400"/>
                  </a:lnTo>
                  <a:lnTo>
                    <a:pt x="8421" y="65472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421" y="577508"/>
                  </a:lnTo>
                  <a:lnTo>
                    <a:pt x="31386" y="611536"/>
                  </a:lnTo>
                  <a:lnTo>
                    <a:pt x="65447" y="634468"/>
                  </a:lnTo>
                  <a:lnTo>
                    <a:pt x="107158" y="642874"/>
                  </a:lnTo>
                  <a:lnTo>
                    <a:pt x="8892802" y="642874"/>
                  </a:lnTo>
                  <a:lnTo>
                    <a:pt x="8934518" y="634468"/>
                  </a:lnTo>
                  <a:lnTo>
                    <a:pt x="8968590" y="611536"/>
                  </a:lnTo>
                  <a:lnTo>
                    <a:pt x="8991565" y="577508"/>
                  </a:lnTo>
                  <a:lnTo>
                    <a:pt x="8999990" y="535813"/>
                  </a:lnTo>
                  <a:lnTo>
                    <a:pt x="8999990" y="107188"/>
                  </a:lnTo>
                  <a:lnTo>
                    <a:pt x="8991565" y="65472"/>
                  </a:lnTo>
                  <a:lnTo>
                    <a:pt x="8968590" y="31400"/>
                  </a:lnTo>
                  <a:lnTo>
                    <a:pt x="8934518" y="8425"/>
                  </a:lnTo>
                  <a:lnTo>
                    <a:pt x="889280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0" y="142875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0" y="107188"/>
                  </a:moveTo>
                  <a:lnTo>
                    <a:pt x="8421" y="65472"/>
                  </a:lnTo>
                  <a:lnTo>
                    <a:pt x="31386" y="31400"/>
                  </a:lnTo>
                  <a:lnTo>
                    <a:pt x="65447" y="8425"/>
                  </a:lnTo>
                  <a:lnTo>
                    <a:pt x="107158" y="0"/>
                  </a:lnTo>
                  <a:lnTo>
                    <a:pt x="8892802" y="0"/>
                  </a:lnTo>
                  <a:lnTo>
                    <a:pt x="8934518" y="8425"/>
                  </a:lnTo>
                  <a:lnTo>
                    <a:pt x="8968590" y="31400"/>
                  </a:lnTo>
                  <a:lnTo>
                    <a:pt x="8991565" y="65472"/>
                  </a:lnTo>
                  <a:lnTo>
                    <a:pt x="8999990" y="107188"/>
                  </a:lnTo>
                  <a:lnTo>
                    <a:pt x="8999990" y="535813"/>
                  </a:lnTo>
                  <a:lnTo>
                    <a:pt x="8991565" y="577508"/>
                  </a:lnTo>
                  <a:lnTo>
                    <a:pt x="8968590" y="611536"/>
                  </a:lnTo>
                  <a:lnTo>
                    <a:pt x="8934518" y="634468"/>
                  </a:lnTo>
                  <a:lnTo>
                    <a:pt x="8892802" y="642874"/>
                  </a:lnTo>
                  <a:lnTo>
                    <a:pt x="107158" y="642874"/>
                  </a:lnTo>
                  <a:lnTo>
                    <a:pt x="65447" y="634468"/>
                  </a:lnTo>
                  <a:lnTo>
                    <a:pt x="31386" y="611536"/>
                  </a:lnTo>
                  <a:lnTo>
                    <a:pt x="8421" y="577508"/>
                  </a:lnTo>
                  <a:lnTo>
                    <a:pt x="0" y="535813"/>
                  </a:lnTo>
                  <a:lnTo>
                    <a:pt x="0" y="10718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100" y="231647"/>
              <a:ext cx="5263896" cy="402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1088" y="375158"/>
              <a:ext cx="4934585" cy="2151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699766" y="5949276"/>
            <a:ext cx="3456940" cy="648335"/>
          </a:xfrm>
          <a:custGeom>
            <a:avLst/>
            <a:gdLst/>
            <a:ahLst/>
            <a:cxnLst/>
            <a:rect l="l" t="t" r="r" b="b"/>
            <a:pathLst>
              <a:path w="3456940" h="648334">
                <a:moveTo>
                  <a:pt x="3348354" y="0"/>
                </a:moveTo>
                <a:lnTo>
                  <a:pt x="108076" y="0"/>
                </a:lnTo>
                <a:lnTo>
                  <a:pt x="66008" y="8488"/>
                </a:lnTo>
                <a:lnTo>
                  <a:pt x="31654" y="31637"/>
                </a:lnTo>
                <a:lnTo>
                  <a:pt x="8493" y="65970"/>
                </a:lnTo>
                <a:lnTo>
                  <a:pt x="0" y="108013"/>
                </a:lnTo>
                <a:lnTo>
                  <a:pt x="0" y="540054"/>
                </a:lnTo>
                <a:lnTo>
                  <a:pt x="8493" y="582104"/>
                </a:lnTo>
                <a:lnTo>
                  <a:pt x="31654" y="616442"/>
                </a:lnTo>
                <a:lnTo>
                  <a:pt x="66008" y="639592"/>
                </a:lnTo>
                <a:lnTo>
                  <a:pt x="108076" y="648081"/>
                </a:lnTo>
                <a:lnTo>
                  <a:pt x="3348354" y="648081"/>
                </a:lnTo>
                <a:lnTo>
                  <a:pt x="3390423" y="639592"/>
                </a:lnTo>
                <a:lnTo>
                  <a:pt x="3424777" y="616442"/>
                </a:lnTo>
                <a:lnTo>
                  <a:pt x="3447938" y="582104"/>
                </a:lnTo>
                <a:lnTo>
                  <a:pt x="3456431" y="540054"/>
                </a:lnTo>
                <a:lnTo>
                  <a:pt x="3456431" y="108013"/>
                </a:lnTo>
                <a:lnTo>
                  <a:pt x="3447938" y="65970"/>
                </a:lnTo>
                <a:lnTo>
                  <a:pt x="3424777" y="31637"/>
                </a:lnTo>
                <a:lnTo>
                  <a:pt x="3390423" y="8488"/>
                </a:lnTo>
                <a:lnTo>
                  <a:pt x="33483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75353" y="6109512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View</a:t>
            </a:r>
            <a:r>
              <a:rPr sz="1800" b="1" u="heavy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6481" y="117347"/>
            <a:ext cx="5828030" cy="780415"/>
            <a:chOff x="1586481" y="117347"/>
            <a:chExt cx="5828030" cy="780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481" y="199643"/>
              <a:ext cx="5827780" cy="6812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260" y="117347"/>
              <a:ext cx="5660136" cy="780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2999" y="214248"/>
              <a:ext cx="5715635" cy="571500"/>
            </a:xfrm>
            <a:custGeom>
              <a:avLst/>
              <a:gdLst/>
              <a:ahLst/>
              <a:cxnLst/>
              <a:rect l="l" t="t" r="r" b="b"/>
              <a:pathLst>
                <a:path w="5715634" h="571500">
                  <a:moveTo>
                    <a:pt x="5619877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67"/>
                  </a:lnTo>
                  <a:lnTo>
                    <a:pt x="27908" y="543639"/>
                  </a:lnTo>
                  <a:lnTo>
                    <a:pt x="58185" y="564028"/>
                  </a:lnTo>
                  <a:lnTo>
                    <a:pt x="95250" y="571500"/>
                  </a:lnTo>
                  <a:lnTo>
                    <a:pt x="5619877" y="571500"/>
                  </a:lnTo>
                  <a:lnTo>
                    <a:pt x="5656941" y="564028"/>
                  </a:lnTo>
                  <a:lnTo>
                    <a:pt x="5687218" y="543639"/>
                  </a:lnTo>
                  <a:lnTo>
                    <a:pt x="5707637" y="513367"/>
                  </a:lnTo>
                  <a:lnTo>
                    <a:pt x="5715127" y="476250"/>
                  </a:lnTo>
                  <a:lnTo>
                    <a:pt x="5715127" y="95250"/>
                  </a:lnTo>
                  <a:lnTo>
                    <a:pt x="5707637" y="58185"/>
                  </a:lnTo>
                  <a:lnTo>
                    <a:pt x="5687218" y="27908"/>
                  </a:lnTo>
                  <a:lnTo>
                    <a:pt x="5656941" y="7489"/>
                  </a:lnTo>
                  <a:lnTo>
                    <a:pt x="56198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999" y="214248"/>
              <a:ext cx="5715635" cy="571500"/>
            </a:xfrm>
            <a:custGeom>
              <a:avLst/>
              <a:gdLst/>
              <a:ahLst/>
              <a:cxnLst/>
              <a:rect l="l" t="t" r="r" b="b"/>
              <a:pathLst>
                <a:path w="5715634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877" y="0"/>
                  </a:lnTo>
                  <a:lnTo>
                    <a:pt x="5656941" y="7489"/>
                  </a:lnTo>
                  <a:lnTo>
                    <a:pt x="5687218" y="27908"/>
                  </a:lnTo>
                  <a:lnTo>
                    <a:pt x="5707637" y="58185"/>
                  </a:lnTo>
                  <a:lnTo>
                    <a:pt x="5715127" y="95250"/>
                  </a:lnTo>
                  <a:lnTo>
                    <a:pt x="5715127" y="476250"/>
                  </a:lnTo>
                  <a:lnTo>
                    <a:pt x="5707637" y="513367"/>
                  </a:lnTo>
                  <a:lnTo>
                    <a:pt x="5687218" y="543639"/>
                  </a:lnTo>
                  <a:lnTo>
                    <a:pt x="5656941" y="564028"/>
                  </a:lnTo>
                  <a:lnTo>
                    <a:pt x="5619877" y="571500"/>
                  </a:lnTo>
                  <a:lnTo>
                    <a:pt x="95250" y="571500"/>
                  </a:lnTo>
                  <a:lnTo>
                    <a:pt x="58185" y="564028"/>
                  </a:lnTo>
                  <a:lnTo>
                    <a:pt x="27908" y="543639"/>
                  </a:lnTo>
                  <a:lnTo>
                    <a:pt x="7489" y="513367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76" y="131063"/>
              <a:ext cx="5556504" cy="4023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408431"/>
              <a:ext cx="865631" cy="3992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6076" y="408431"/>
              <a:ext cx="987551" cy="3992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6260" y="408431"/>
              <a:ext cx="1516380" cy="399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5193" y="274446"/>
              <a:ext cx="5151882" cy="491871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300" y="895997"/>
          <a:ext cx="8999855" cy="460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9855"/>
              </a:tblGrid>
              <a:tr h="864101">
                <a:tc>
                  <a:txBody>
                    <a:bodyPr/>
                    <a:lstStyle/>
                    <a:p>
                      <a:pPr marL="90805" marR="441959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**Record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Video:**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Use a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camera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screen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recorder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video.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Make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sure you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lighting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clear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sound.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Talk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about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confidently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clearly.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64107">
                <a:tc>
                  <a:txBody>
                    <a:bodyPr/>
                    <a:lstStyle/>
                    <a:p>
                      <a:pPr marL="90805" marR="1619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**Upload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YouTube:**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account.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Click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'Create'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button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choose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'Upload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Video.'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Pick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92105">
                <a:tc>
                  <a:txBody>
                    <a:bodyPr/>
                    <a:lstStyle/>
                    <a:p>
                      <a:pPr marL="90805" marR="42481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**Keep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Video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Private:**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publish,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look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'Privacy'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setting.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Choose </a:t>
                      </a:r>
                      <a:r>
                        <a:rPr sz="1800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'Unlisted’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watch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64101">
                <a:tc>
                  <a:txBody>
                    <a:bodyPr/>
                    <a:lstStyle/>
                    <a:p>
                      <a:pPr marL="90805" marR="17335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**Copy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Link:**</a:t>
                      </a:r>
                      <a:r>
                        <a:rPr sz="1800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uploaded,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link.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Copy </a:t>
                      </a:r>
                      <a:r>
                        <a:rPr sz="1800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224146">
                <a:tc>
                  <a:txBody>
                    <a:bodyPr/>
                    <a:lstStyle/>
                    <a:p>
                      <a:pPr marL="90805" marR="1339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**Add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GitHub:**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repository.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edit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 </a:t>
                      </a:r>
                      <a:r>
                        <a:rPr sz="1800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want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link.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Paste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Now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see!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these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steps,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easily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video,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keep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YouTube,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access.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615057" y="5936576"/>
            <a:ext cx="3769995" cy="529590"/>
            <a:chOff x="2615057" y="5936576"/>
            <a:chExt cx="3769995" cy="529590"/>
          </a:xfrm>
        </p:grpSpPr>
        <p:sp>
          <p:nvSpPr>
            <p:cNvPr id="14" name="object 14"/>
            <p:cNvSpPr/>
            <p:nvPr/>
          </p:nvSpPr>
          <p:spPr>
            <a:xfrm>
              <a:off x="2627757" y="5949276"/>
              <a:ext cx="3744595" cy="504190"/>
            </a:xfrm>
            <a:custGeom>
              <a:avLst/>
              <a:gdLst/>
              <a:ahLst/>
              <a:cxnLst/>
              <a:rect l="l" t="t" r="r" b="b"/>
              <a:pathLst>
                <a:path w="3744595" h="504189">
                  <a:moveTo>
                    <a:pt x="3660394" y="0"/>
                  </a:moveTo>
                  <a:lnTo>
                    <a:pt x="84074" y="0"/>
                  </a:lnTo>
                  <a:lnTo>
                    <a:pt x="51327" y="6602"/>
                  </a:lnTo>
                  <a:lnTo>
                    <a:pt x="24606" y="24607"/>
                  </a:lnTo>
                  <a:lnTo>
                    <a:pt x="6600" y="51311"/>
                  </a:lnTo>
                  <a:lnTo>
                    <a:pt x="0" y="84010"/>
                  </a:lnTo>
                  <a:lnTo>
                    <a:pt x="0" y="420052"/>
                  </a:lnTo>
                  <a:lnTo>
                    <a:pt x="6600" y="452751"/>
                  </a:lnTo>
                  <a:lnTo>
                    <a:pt x="24606" y="479455"/>
                  </a:lnTo>
                  <a:lnTo>
                    <a:pt x="51327" y="497460"/>
                  </a:lnTo>
                  <a:lnTo>
                    <a:pt x="84074" y="504063"/>
                  </a:lnTo>
                  <a:lnTo>
                    <a:pt x="3660394" y="504063"/>
                  </a:lnTo>
                  <a:lnTo>
                    <a:pt x="3693140" y="497460"/>
                  </a:lnTo>
                  <a:lnTo>
                    <a:pt x="3719861" y="479455"/>
                  </a:lnTo>
                  <a:lnTo>
                    <a:pt x="3737867" y="452751"/>
                  </a:lnTo>
                  <a:lnTo>
                    <a:pt x="3744468" y="420052"/>
                  </a:lnTo>
                  <a:lnTo>
                    <a:pt x="3744468" y="84010"/>
                  </a:lnTo>
                  <a:lnTo>
                    <a:pt x="3737867" y="51311"/>
                  </a:lnTo>
                  <a:lnTo>
                    <a:pt x="3719861" y="24607"/>
                  </a:lnTo>
                  <a:lnTo>
                    <a:pt x="3693140" y="6602"/>
                  </a:lnTo>
                  <a:lnTo>
                    <a:pt x="366039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7" y="5949276"/>
              <a:ext cx="3744595" cy="504190"/>
            </a:xfrm>
            <a:custGeom>
              <a:avLst/>
              <a:gdLst/>
              <a:ahLst/>
              <a:cxnLst/>
              <a:rect l="l" t="t" r="r" b="b"/>
              <a:pathLst>
                <a:path w="3744595" h="504189">
                  <a:moveTo>
                    <a:pt x="0" y="84010"/>
                  </a:moveTo>
                  <a:lnTo>
                    <a:pt x="6600" y="51311"/>
                  </a:lnTo>
                  <a:lnTo>
                    <a:pt x="24606" y="24607"/>
                  </a:lnTo>
                  <a:lnTo>
                    <a:pt x="51327" y="6602"/>
                  </a:lnTo>
                  <a:lnTo>
                    <a:pt x="84074" y="0"/>
                  </a:lnTo>
                  <a:lnTo>
                    <a:pt x="3660394" y="0"/>
                  </a:lnTo>
                  <a:lnTo>
                    <a:pt x="3693140" y="6602"/>
                  </a:lnTo>
                  <a:lnTo>
                    <a:pt x="3719861" y="24607"/>
                  </a:lnTo>
                  <a:lnTo>
                    <a:pt x="3737867" y="51311"/>
                  </a:lnTo>
                  <a:lnTo>
                    <a:pt x="3744468" y="84010"/>
                  </a:lnTo>
                  <a:lnTo>
                    <a:pt x="3744468" y="420052"/>
                  </a:lnTo>
                  <a:lnTo>
                    <a:pt x="3737867" y="452751"/>
                  </a:lnTo>
                  <a:lnTo>
                    <a:pt x="3719861" y="479455"/>
                  </a:lnTo>
                  <a:lnTo>
                    <a:pt x="3693140" y="497460"/>
                  </a:lnTo>
                  <a:lnTo>
                    <a:pt x="3660394" y="504063"/>
                  </a:lnTo>
                  <a:lnTo>
                    <a:pt x="84074" y="504063"/>
                  </a:lnTo>
                  <a:lnTo>
                    <a:pt x="51327" y="497460"/>
                  </a:lnTo>
                  <a:lnTo>
                    <a:pt x="24606" y="479455"/>
                  </a:lnTo>
                  <a:lnTo>
                    <a:pt x="6600" y="452751"/>
                  </a:lnTo>
                  <a:lnTo>
                    <a:pt x="0" y="420052"/>
                  </a:lnTo>
                  <a:lnTo>
                    <a:pt x="0" y="8401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7164" y="5969507"/>
              <a:ext cx="2569464" cy="4023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7080" y="6228587"/>
              <a:ext cx="2386583" cy="1645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5914" y="6112878"/>
              <a:ext cx="2241804" cy="21440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81248" y="6303416"/>
              <a:ext cx="2237740" cy="15240"/>
            </a:xfrm>
            <a:custGeom>
              <a:avLst/>
              <a:gdLst/>
              <a:ahLst/>
              <a:cxnLst/>
              <a:rect l="l" t="t" r="r" b="b"/>
              <a:pathLst>
                <a:path w="2237740" h="15239">
                  <a:moveTo>
                    <a:pt x="223723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237231" y="15240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1248" y="6303416"/>
              <a:ext cx="2237740" cy="15240"/>
            </a:xfrm>
            <a:custGeom>
              <a:avLst/>
              <a:gdLst/>
              <a:ahLst/>
              <a:cxnLst/>
              <a:rect l="l" t="t" r="r" b="b"/>
              <a:pathLst>
                <a:path w="2237740" h="15239">
                  <a:moveTo>
                    <a:pt x="0" y="15240"/>
                  </a:moveTo>
                  <a:lnTo>
                    <a:pt x="2237231" y="15240"/>
                  </a:lnTo>
                  <a:lnTo>
                    <a:pt x="2237231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