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109" y="0"/>
            <a:ext cx="5828030" cy="808355"/>
            <a:chOff x="1658109" y="0"/>
            <a:chExt cx="5828030" cy="808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09" y="0"/>
              <a:ext cx="5827780" cy="6660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424" y="41147"/>
              <a:ext cx="3954779" cy="754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5619750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14"/>
                  </a:lnTo>
                  <a:lnTo>
                    <a:pt x="27908" y="543591"/>
                  </a:lnTo>
                  <a:lnTo>
                    <a:pt x="58185" y="564010"/>
                  </a:lnTo>
                  <a:lnTo>
                    <a:pt x="95250" y="571500"/>
                  </a:lnTo>
                  <a:lnTo>
                    <a:pt x="5619750" y="571500"/>
                  </a:lnTo>
                  <a:lnTo>
                    <a:pt x="5656814" y="564010"/>
                  </a:lnTo>
                  <a:lnTo>
                    <a:pt x="5687091" y="543591"/>
                  </a:lnTo>
                  <a:lnTo>
                    <a:pt x="5707510" y="513314"/>
                  </a:lnTo>
                  <a:lnTo>
                    <a:pt x="5715000" y="476250"/>
                  </a:lnTo>
                  <a:lnTo>
                    <a:pt x="5715000" y="95250"/>
                  </a:lnTo>
                  <a:lnTo>
                    <a:pt x="5707510" y="58185"/>
                  </a:lnTo>
                  <a:lnTo>
                    <a:pt x="5687091" y="27908"/>
                  </a:lnTo>
                  <a:lnTo>
                    <a:pt x="5656814" y="7489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750" y="0"/>
                  </a:lnTo>
                  <a:lnTo>
                    <a:pt x="5656814" y="7489"/>
                  </a:lnTo>
                  <a:lnTo>
                    <a:pt x="5687091" y="27908"/>
                  </a:lnTo>
                  <a:lnTo>
                    <a:pt x="5707510" y="58185"/>
                  </a:lnTo>
                  <a:lnTo>
                    <a:pt x="5715000" y="95250"/>
                  </a:lnTo>
                  <a:lnTo>
                    <a:pt x="5715000" y="476250"/>
                  </a:lnTo>
                  <a:lnTo>
                    <a:pt x="5707510" y="513314"/>
                  </a:lnTo>
                  <a:lnTo>
                    <a:pt x="5687091" y="543591"/>
                  </a:lnTo>
                  <a:lnTo>
                    <a:pt x="5656814" y="564010"/>
                  </a:lnTo>
                  <a:lnTo>
                    <a:pt x="56197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0" y="292608"/>
              <a:ext cx="1267967" cy="413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6" y="54864"/>
              <a:ext cx="1255776" cy="400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9123" y="292608"/>
              <a:ext cx="2365248" cy="4130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5220" y="54864"/>
              <a:ext cx="2353055" cy="4008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9947" y="292608"/>
              <a:ext cx="428244" cy="4130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4" y="54864"/>
              <a:ext cx="416051" cy="400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347" y="292608"/>
              <a:ext cx="632460" cy="413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8444" y="54864"/>
              <a:ext cx="620268" cy="4008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2038" y="193420"/>
              <a:ext cx="2930906" cy="233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0288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58154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58154" y="10715"/>
                  </a:lnTo>
                  <a:lnTo>
                    <a:pt x="5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0288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715"/>
                  </a:moveTo>
                  <a:lnTo>
                    <a:pt x="58154" y="10715"/>
                  </a:lnTo>
                  <a:lnTo>
                    <a:pt x="58154" y="0"/>
                  </a:lnTo>
                  <a:lnTo>
                    <a:pt x="0" y="0"/>
                  </a:lnTo>
                  <a:lnTo>
                    <a:pt x="0" y="1071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4720" y="195579"/>
              <a:ext cx="270002" cy="23241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2000" y="1143000"/>
            <a:ext cx="9000490" cy="571500"/>
          </a:xfrm>
          <a:prstGeom prst="rect">
            <a:avLst/>
          </a:prstGeom>
          <a:ln w="28575">
            <a:solidFill>
              <a:srgbClr val="4F81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0805">
              <a:lnSpc>
                <a:spcPts val="2135"/>
              </a:lnSpc>
              <a:spcBef>
                <a:spcPts val="40"/>
              </a:spcBef>
            </a:pPr>
            <a:r>
              <a:rPr sz="1800" b="1" dirty="0">
                <a:latin typeface="Trebuchet MS"/>
                <a:cs typeface="Trebuchet MS"/>
              </a:rPr>
              <a:t>Question-1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Describe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key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project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 have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worked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 currently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ts val="2135"/>
              </a:lnSpc>
            </a:pPr>
            <a:r>
              <a:rPr sz="1800" spc="-10" dirty="0">
                <a:latin typeface="Trebuchet MS"/>
                <a:cs typeface="Trebuchet MS"/>
              </a:rPr>
              <a:t>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000" y="1857375"/>
            <a:ext cx="9000490" cy="2857500"/>
          </a:xfrm>
          <a:custGeom>
            <a:avLst/>
            <a:gdLst/>
            <a:ahLst/>
            <a:cxnLst/>
            <a:rect l="l" t="t" r="r" b="b"/>
            <a:pathLst>
              <a:path w="9000490" h="2857500">
                <a:moveTo>
                  <a:pt x="8999982" y="0"/>
                </a:moveTo>
                <a:lnTo>
                  <a:pt x="0" y="0"/>
                </a:lnTo>
                <a:lnTo>
                  <a:pt x="0" y="2857500"/>
                </a:lnTo>
                <a:lnTo>
                  <a:pt x="8999982" y="2857500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672" y="1776938"/>
            <a:ext cx="874522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Answer </a:t>
            </a:r>
            <a:r>
              <a:rPr sz="1800" b="1" dirty="0">
                <a:latin typeface="Trebuchet MS"/>
                <a:cs typeface="Trebuchet MS"/>
              </a:rPr>
              <a:t>:-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 have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worked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five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projects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my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practice</a:t>
            </a:r>
            <a:r>
              <a:rPr sz="1800" dirty="0">
                <a:latin typeface="Trebuchet MS"/>
                <a:cs typeface="Trebuchet MS"/>
              </a:rPr>
              <a:t> 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wwe,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Traveling,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Bino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website,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hotel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management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which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 learned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lot in organic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projects.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help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bootstrap.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took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fifteen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bootstrap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 learned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 </a:t>
            </a:r>
            <a:r>
              <a:rPr sz="1800" spc="-5" dirty="0">
                <a:latin typeface="Calibri"/>
                <a:cs typeface="Calibri"/>
              </a:rPr>
              <a:t>of 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bootstrap.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organic </a:t>
            </a:r>
            <a:r>
              <a:rPr sz="1800" spc="-5" dirty="0">
                <a:latin typeface="Calibri"/>
                <a:cs typeface="Calibri"/>
              </a:rPr>
              <a:t> fruits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vegetables.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 had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design </a:t>
            </a:r>
            <a:r>
              <a:rPr sz="1800" dirty="0">
                <a:latin typeface="Calibri"/>
                <a:cs typeface="Calibri"/>
              </a:rPr>
              <a:t>17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designed so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fruits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vegetables 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0" y="357124"/>
            <a:ext cx="9000490" cy="5715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 marR="1000125">
              <a:lnSpc>
                <a:spcPts val="2110"/>
              </a:lnSpc>
              <a:spcBef>
                <a:spcPts val="155"/>
              </a:spcBef>
            </a:pPr>
            <a:r>
              <a:rPr sz="1800" b="1" spc="-5" dirty="0">
                <a:latin typeface="Trebuchet MS"/>
                <a:cs typeface="Trebuchet MS"/>
              </a:rPr>
              <a:t>Quetion-2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Explain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technologies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used,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scope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project,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its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objec</a:t>
            </a:r>
            <a:r>
              <a:rPr sz="1800" b="1" spc="-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tives.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0" y="1143025"/>
            <a:ext cx="9000490" cy="5143500"/>
          </a:xfrm>
          <a:custGeom>
            <a:avLst/>
            <a:gdLst/>
            <a:ahLst/>
            <a:cxnLst/>
            <a:rect l="l" t="t" r="r" b="b"/>
            <a:pathLst>
              <a:path w="9000490" h="5143500">
                <a:moveTo>
                  <a:pt x="8999982" y="0"/>
                </a:moveTo>
                <a:lnTo>
                  <a:pt x="0" y="0"/>
                </a:lnTo>
                <a:lnTo>
                  <a:pt x="0" y="5143500"/>
                </a:lnTo>
                <a:lnTo>
                  <a:pt x="8999982" y="5143500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672" y="1177290"/>
            <a:ext cx="880681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Answer :-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 in website design technology where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have to use </a:t>
            </a:r>
            <a:r>
              <a:rPr sz="1800" dirty="0">
                <a:latin typeface="Trebuchet MS"/>
                <a:cs typeface="Trebuchet MS"/>
              </a:rPr>
              <a:t>languages, </a:t>
            </a:r>
            <a:r>
              <a:rPr sz="1800" spc="-5" dirty="0">
                <a:latin typeface="Trebuchet MS"/>
                <a:cs typeface="Trebuchet MS"/>
              </a:rPr>
              <a:t>libraries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frameworks </a:t>
            </a:r>
            <a:r>
              <a:rPr sz="1800" dirty="0">
                <a:latin typeface="Trebuchet MS"/>
                <a:cs typeface="Trebuchet MS"/>
              </a:rPr>
              <a:t>like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HTML,CSS,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bootstrap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jQuary.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structure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web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page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 </a:t>
            </a:r>
            <a:r>
              <a:rPr sz="1800" dirty="0">
                <a:latin typeface="Trebuchet MS"/>
                <a:cs typeface="Trebuchet MS"/>
              </a:rPr>
              <a:t>made </a:t>
            </a:r>
            <a:r>
              <a:rPr sz="1800" spc="-5" dirty="0">
                <a:latin typeface="Trebuchet MS"/>
                <a:cs typeface="Trebuchet MS"/>
              </a:rPr>
              <a:t>with the help of HTML. </a:t>
            </a:r>
            <a:r>
              <a:rPr sz="1800" spc="-10" dirty="0">
                <a:latin typeface="Trebuchet MS"/>
                <a:cs typeface="Trebuchet MS"/>
              </a:rPr>
              <a:t>With </a:t>
            </a:r>
            <a:r>
              <a:rPr sz="1800" spc="-5" dirty="0">
                <a:latin typeface="Trebuchet MS"/>
                <a:cs typeface="Trebuchet MS"/>
              </a:rPr>
              <a:t>the help </a:t>
            </a:r>
            <a:r>
              <a:rPr sz="1800" dirty="0">
                <a:latin typeface="Trebuchet MS"/>
                <a:cs typeface="Trebuchet MS"/>
              </a:rPr>
              <a:t>of </a:t>
            </a:r>
            <a:r>
              <a:rPr sz="1800" spc="-5" dirty="0">
                <a:latin typeface="Trebuchet MS"/>
                <a:cs typeface="Trebuchet MS"/>
              </a:rPr>
              <a:t>CSS, </a:t>
            </a:r>
            <a:r>
              <a:rPr sz="1800" dirty="0">
                <a:latin typeface="Trebuchet MS"/>
                <a:cs typeface="Trebuchet MS"/>
              </a:rPr>
              <a:t>styles </a:t>
            </a:r>
            <a:r>
              <a:rPr sz="1800" spc="-5" dirty="0">
                <a:latin typeface="Trebuchet MS"/>
                <a:cs typeface="Trebuchet MS"/>
              </a:rPr>
              <a:t>are added to </a:t>
            </a:r>
            <a:r>
              <a:rPr sz="1800" spc="-1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 structure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created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HTML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like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font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color,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background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color,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font</a:t>
            </a:r>
            <a:r>
              <a:rPr sz="1800" dirty="0">
                <a:latin typeface="Trebuchet MS"/>
                <a:cs typeface="Trebuchet MS"/>
              </a:rPr>
              <a:t> style, </a:t>
            </a:r>
            <a:r>
              <a:rPr sz="1800" spc="-5" dirty="0">
                <a:latin typeface="Trebuchet MS"/>
                <a:cs typeface="Trebuchet MS"/>
              </a:rPr>
              <a:t>animation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effect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 given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help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 CSS.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Bootstrap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framework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 CSS. It's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easy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create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website with the help of Booster Booster is built with vanilla </a:t>
            </a:r>
            <a:r>
              <a:rPr sz="1800" dirty="0">
                <a:latin typeface="Trebuchet MS"/>
                <a:cs typeface="Trebuchet MS"/>
              </a:rPr>
              <a:t>script </a:t>
            </a:r>
            <a:r>
              <a:rPr sz="1800" spc="-5" dirty="0">
                <a:latin typeface="Trebuchet MS"/>
                <a:cs typeface="Trebuchet MS"/>
              </a:rPr>
              <a:t>It's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easy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create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responsive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page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help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 bootstrap.</a:t>
            </a:r>
            <a:r>
              <a:rPr sz="1800" spc="-15" dirty="0">
                <a:latin typeface="Trebuchet MS"/>
                <a:cs typeface="Trebuchet MS"/>
              </a:rPr>
              <a:t> Project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scope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blueprint </a:t>
            </a:r>
            <a:r>
              <a:rPr sz="1800" spc="-5" dirty="0">
                <a:latin typeface="Trebuchet MS"/>
                <a:cs typeface="Trebuchet MS"/>
              </a:rPr>
              <a:t>of how </a:t>
            </a:r>
            <a:r>
              <a:rPr sz="1800" dirty="0">
                <a:latin typeface="Trebuchet MS"/>
                <a:cs typeface="Trebuchet MS"/>
              </a:rPr>
              <a:t>a site </a:t>
            </a:r>
            <a:r>
              <a:rPr sz="1800" spc="-5" dirty="0">
                <a:latin typeface="Trebuchet MS"/>
                <a:cs typeface="Trebuchet MS"/>
              </a:rPr>
              <a:t>designer </a:t>
            </a:r>
            <a:r>
              <a:rPr sz="1800" dirty="0">
                <a:latin typeface="Trebuchet MS"/>
                <a:cs typeface="Trebuchet MS"/>
              </a:rPr>
              <a:t>will </a:t>
            </a:r>
            <a:r>
              <a:rPr sz="1800" spc="-5" dirty="0">
                <a:latin typeface="Trebuchet MS"/>
                <a:cs typeface="Trebuchet MS"/>
              </a:rPr>
              <a:t>create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client's website.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project scope 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written plan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design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companies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take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clients'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initial</a:t>
            </a:r>
            <a:r>
              <a:rPr sz="1800" dirty="0">
                <a:latin typeface="Trebuchet MS"/>
                <a:cs typeface="Trebuchet MS"/>
              </a:rPr>
              <a:t> site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ideas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through</a:t>
            </a:r>
            <a:endParaRPr sz="1800">
              <a:latin typeface="Trebuchet MS"/>
              <a:cs typeface="Trebuchet MS"/>
            </a:endParaRPr>
          </a:p>
          <a:p>
            <a:pPr marL="12700" marR="815975" algn="just">
              <a:lnSpc>
                <a:spcPct val="150000"/>
              </a:lnSpc>
            </a:pPr>
            <a:r>
              <a:rPr sz="1800" spc="-5" dirty="0">
                <a:latin typeface="Trebuchet MS"/>
                <a:cs typeface="Trebuchet MS"/>
              </a:rPr>
              <a:t>to implementation.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scope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design project refers to the specific </a:t>
            </a:r>
            <a:r>
              <a:rPr sz="1800" spc="-10" dirty="0">
                <a:latin typeface="Trebuchet MS"/>
                <a:cs typeface="Trebuchet MS"/>
              </a:rPr>
              <a:t>goals,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deliverables, and tasks that need to becompleted to successfully achieve the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project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objectives.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0" y="357187"/>
            <a:ext cx="9000490" cy="64325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0805" marR="1195070">
              <a:lnSpc>
                <a:spcPts val="2110"/>
              </a:lnSpc>
              <a:spcBef>
                <a:spcPts val="434"/>
              </a:spcBef>
            </a:pPr>
            <a:r>
              <a:rPr b="1" dirty="0">
                <a:latin typeface="Trebuchet MS"/>
                <a:cs typeface="Trebuchet MS"/>
              </a:rPr>
              <a:t>Question-3 </a:t>
            </a:r>
            <a:r>
              <a:rPr b="1" spc="-5" dirty="0">
                <a:latin typeface="Trebuchet MS"/>
                <a:cs typeface="Trebuchet MS"/>
              </a:rPr>
              <a:t>:- </a:t>
            </a:r>
            <a:r>
              <a:rPr spc="-5" dirty="0"/>
              <a:t>Highlight the challenges faced and how you </a:t>
            </a:r>
            <a:r>
              <a:rPr dirty="0"/>
              <a:t>addressed </a:t>
            </a:r>
            <a:r>
              <a:rPr spc="-5" dirty="0"/>
              <a:t>them, </a:t>
            </a:r>
            <a:r>
              <a:rPr spc="-530" dirty="0"/>
              <a:t> </a:t>
            </a:r>
            <a:r>
              <a:rPr spc="-5" dirty="0"/>
              <a:t>showcasing</a:t>
            </a:r>
            <a:r>
              <a:rPr spc="-35" dirty="0"/>
              <a:t> </a:t>
            </a:r>
            <a:r>
              <a:rPr spc="-5" dirty="0"/>
              <a:t>your problem</a:t>
            </a:r>
            <a:r>
              <a:rPr dirty="0"/>
              <a:t> </a:t>
            </a:r>
            <a:r>
              <a:rPr spc="-5" dirty="0"/>
              <a:t>solving skills.</a:t>
            </a:r>
          </a:p>
        </p:txBody>
      </p:sp>
      <p:sp>
        <p:nvSpPr>
          <p:cNvPr id="3" name="object 3"/>
          <p:cNvSpPr/>
          <p:nvPr/>
        </p:nvSpPr>
        <p:spPr>
          <a:xfrm>
            <a:off x="72000" y="1285887"/>
            <a:ext cx="9000490" cy="4714875"/>
          </a:xfrm>
          <a:custGeom>
            <a:avLst/>
            <a:gdLst/>
            <a:ahLst/>
            <a:cxnLst/>
            <a:rect l="l" t="t" r="r" b="b"/>
            <a:pathLst>
              <a:path w="9000490" h="4714875">
                <a:moveTo>
                  <a:pt x="8999982" y="0"/>
                </a:moveTo>
                <a:lnTo>
                  <a:pt x="0" y="0"/>
                </a:lnTo>
                <a:lnTo>
                  <a:pt x="0" y="4714875"/>
                </a:lnTo>
                <a:lnTo>
                  <a:pt x="8999982" y="4714875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672" y="1517375"/>
            <a:ext cx="877633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800" b="1" dirty="0">
                <a:latin typeface="Trebuchet MS"/>
                <a:cs typeface="Trebuchet MS"/>
              </a:rPr>
              <a:t>Answer :-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 in website design technology </a:t>
            </a:r>
            <a:r>
              <a:rPr sz="1800" dirty="0">
                <a:latin typeface="Trebuchet MS"/>
                <a:cs typeface="Trebuchet MS"/>
              </a:rPr>
              <a:t>I was </a:t>
            </a:r>
            <a:r>
              <a:rPr sz="1800" spc="-5" dirty="0">
                <a:latin typeface="Trebuchet MS"/>
                <a:cs typeface="Trebuchet MS"/>
              </a:rPr>
              <a:t>working </a:t>
            </a:r>
            <a:r>
              <a:rPr sz="1800" spc="-10" dirty="0">
                <a:latin typeface="Trebuchet MS"/>
                <a:cs typeface="Trebuchet MS"/>
              </a:rPr>
              <a:t>on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project,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had to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make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card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had to </a:t>
            </a:r>
            <a:r>
              <a:rPr sz="1800" dirty="0">
                <a:latin typeface="Trebuchet MS"/>
                <a:cs typeface="Trebuchet MS"/>
              </a:rPr>
              <a:t>make </a:t>
            </a:r>
            <a:r>
              <a:rPr sz="1800" spc="-5" dirty="0">
                <a:latin typeface="Trebuchet MS"/>
                <a:cs typeface="Trebuchet MS"/>
              </a:rPr>
              <a:t>the card in </a:t>
            </a:r>
            <a:r>
              <a:rPr sz="1800" dirty="0">
                <a:latin typeface="Trebuchet MS"/>
                <a:cs typeface="Trebuchet MS"/>
              </a:rPr>
              <a:t>such a </a:t>
            </a:r>
            <a:r>
              <a:rPr sz="1800" spc="-5" dirty="0">
                <a:latin typeface="Trebuchet MS"/>
                <a:cs typeface="Trebuchet MS"/>
              </a:rPr>
              <a:t>way that it becomes auto </a:t>
            </a:r>
            <a:r>
              <a:rPr sz="1800" dirty="0">
                <a:latin typeface="Trebuchet MS"/>
                <a:cs typeface="Trebuchet MS"/>
              </a:rPr>
              <a:t>responsive </a:t>
            </a:r>
            <a:r>
              <a:rPr sz="1800" spc="-5" dirty="0">
                <a:latin typeface="Trebuchet MS"/>
                <a:cs typeface="Trebuchet MS"/>
              </a:rPr>
              <a:t>in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devices without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writing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media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queries.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While creating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card,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create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card without giving height and width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tried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lot to create that card, but </a:t>
            </a:r>
            <a:r>
              <a:rPr sz="1800" dirty="0">
                <a:latin typeface="Trebuchet MS"/>
                <a:cs typeface="Trebuchet MS"/>
              </a:rPr>
              <a:t>some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 </a:t>
            </a:r>
            <a:r>
              <a:rPr sz="1800" dirty="0">
                <a:latin typeface="Trebuchet MS"/>
                <a:cs typeface="Trebuchet MS"/>
              </a:rPr>
              <a:t>was </a:t>
            </a:r>
            <a:r>
              <a:rPr sz="1800" spc="-5" dirty="0">
                <a:latin typeface="Trebuchet MS"/>
                <a:cs typeface="Trebuchet MS"/>
              </a:rPr>
              <a:t>that the card </a:t>
            </a:r>
            <a:r>
              <a:rPr sz="1800" dirty="0">
                <a:latin typeface="Trebuchet MS"/>
                <a:cs typeface="Trebuchet MS"/>
              </a:rPr>
              <a:t>was </a:t>
            </a:r>
            <a:r>
              <a:rPr sz="1800" spc="-5" dirty="0">
                <a:latin typeface="Trebuchet MS"/>
                <a:cs typeface="Trebuchet MS"/>
              </a:rPr>
              <a:t>not responsive and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didn't find the solution </a:t>
            </a:r>
            <a:r>
              <a:rPr sz="1800" spc="-10" dirty="0">
                <a:latin typeface="Trebuchet MS"/>
                <a:cs typeface="Trebuchet MS"/>
              </a:rPr>
              <a:t>from </a:t>
            </a:r>
            <a:r>
              <a:rPr sz="1800" spc="-5" dirty="0">
                <a:latin typeface="Trebuchet MS"/>
                <a:cs typeface="Trebuchet MS"/>
              </a:rPr>
              <a:t> youtube and google.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had to create that card with html CSS and bootstrap, it </a:t>
            </a:r>
            <a:r>
              <a:rPr sz="1800" spc="-10" dirty="0">
                <a:latin typeface="Trebuchet MS"/>
                <a:cs typeface="Trebuchet MS"/>
              </a:rPr>
              <a:t>took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 </a:t>
            </a:r>
            <a:r>
              <a:rPr sz="1800" spc="-5" dirty="0">
                <a:latin typeface="Trebuchet MS"/>
                <a:cs typeface="Trebuchet MS"/>
              </a:rPr>
              <a:t>two hours to create that card, then the card </a:t>
            </a:r>
            <a:r>
              <a:rPr sz="1800" dirty="0">
                <a:latin typeface="Trebuchet MS"/>
                <a:cs typeface="Trebuchet MS"/>
              </a:rPr>
              <a:t>was </a:t>
            </a:r>
            <a:r>
              <a:rPr sz="1800" spc="-5" dirty="0">
                <a:latin typeface="Trebuchet MS"/>
                <a:cs typeface="Trebuchet MS"/>
              </a:rPr>
              <a:t>created in CSS with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property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called padding and margin and it became auto responsive in </a:t>
            </a:r>
            <a:r>
              <a:rPr sz="1800" dirty="0">
                <a:latin typeface="Trebuchet MS"/>
                <a:cs typeface="Trebuchet MS"/>
              </a:rPr>
              <a:t>all </a:t>
            </a:r>
            <a:r>
              <a:rPr sz="1800" spc="-5" dirty="0">
                <a:latin typeface="Trebuchet MS"/>
                <a:cs typeface="Trebuchet MS"/>
              </a:rPr>
              <a:t>devices that created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it. </a:t>
            </a:r>
            <a:r>
              <a:rPr sz="1800" dirty="0">
                <a:latin typeface="Trebuchet MS"/>
                <a:cs typeface="Trebuchet MS"/>
              </a:rPr>
              <a:t>Since </a:t>
            </a:r>
            <a:r>
              <a:rPr sz="1800" spc="-5" dirty="0">
                <a:latin typeface="Trebuchet MS"/>
                <a:cs typeface="Trebuchet MS"/>
              </a:rPr>
              <a:t>that card </a:t>
            </a:r>
            <a:r>
              <a:rPr sz="1800" dirty="0">
                <a:latin typeface="Trebuchet MS"/>
                <a:cs typeface="Trebuchet MS"/>
              </a:rPr>
              <a:t>was </a:t>
            </a:r>
            <a:r>
              <a:rPr sz="1800" spc="-5" dirty="0">
                <a:latin typeface="Trebuchet MS"/>
                <a:cs typeface="Trebuchet MS"/>
              </a:rPr>
              <a:t>new to me, </a:t>
            </a:r>
            <a:r>
              <a:rPr sz="1800" dirty="0">
                <a:latin typeface="Trebuchet MS"/>
                <a:cs typeface="Trebuchet MS"/>
              </a:rPr>
              <a:t>I learned a </a:t>
            </a:r>
            <a:r>
              <a:rPr sz="1800" spc="-5" dirty="0">
                <a:latin typeface="Trebuchet MS"/>
                <a:cs typeface="Trebuchet MS"/>
              </a:rPr>
              <a:t>lot from it and </a:t>
            </a:r>
            <a:r>
              <a:rPr sz="1800" dirty="0">
                <a:latin typeface="Trebuchet MS"/>
                <a:cs typeface="Trebuchet MS"/>
              </a:rPr>
              <a:t>learned </a:t>
            </a:r>
            <a:r>
              <a:rPr sz="1800" spc="-5" dirty="0">
                <a:latin typeface="Trebuchet MS"/>
                <a:cs typeface="Trebuchet MS"/>
              </a:rPr>
              <a:t>how to solve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kind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card making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Question-3 :- Highlight the challenges faced and how you addressed them,  showcasing your problem solving skills.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1</cp:revision>
  <dcterms:created xsi:type="dcterms:W3CDTF">2024-06-05T03:03:54Z</dcterms:created>
  <dcterms:modified xsi:type="dcterms:W3CDTF">2024-06-05T03:20:36Z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