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62" r:id="rId5"/>
    <p:sldId id="263" r:id="rId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wYrhQdOH5yw"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71500" y="2476500"/>
            <a:ext cx="8001000" cy="1905000"/>
          </a:xfrm>
          <a:prstGeom prst="roundRect">
            <a:avLst/>
          </a:prstGeom>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SoftSkills</a:t>
            </a:r>
            <a:r>
              <a:rPr lang="en-US" sz="36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 Assignment module - 2</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endParaRPr>
          </a:p>
        </p:txBody>
      </p:sp>
      <p:pic>
        <p:nvPicPr>
          <p:cNvPr id="4" name="object 15"/>
          <p:cNvPicPr/>
          <p:nvPr/>
        </p:nvPicPr>
        <p:blipFill>
          <a:blip r:embed="rId2" cstate="print"/>
          <a:stretch>
            <a:fillRect/>
          </a:stretch>
        </p:blipFill>
        <p:spPr>
          <a:xfrm flipV="1">
            <a:off x="487681" y="2286000"/>
            <a:ext cx="45719" cy="228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rebuchet MS"/>
                <a:cs typeface="Trebuchet MS"/>
              </a:rPr>
              <a:t>Question-1</a:t>
            </a:r>
            <a:r>
              <a:rPr lang="en-US" b="1" spc="-45" dirty="0" smtClean="0">
                <a:latin typeface="Trebuchet MS"/>
                <a:cs typeface="Trebuchet MS"/>
              </a:rPr>
              <a:t> </a:t>
            </a:r>
            <a:r>
              <a:rPr lang="en-US" b="1" spc="-5" dirty="0" smtClean="0">
                <a:latin typeface="Trebuchet MS"/>
                <a:cs typeface="Trebuchet MS"/>
              </a:rPr>
              <a:t>:-</a:t>
            </a:r>
            <a:r>
              <a:rPr lang="en-US" b="1" spc="5" dirty="0" smtClean="0">
                <a:latin typeface="Trebuchet MS"/>
                <a:cs typeface="Trebuchet MS"/>
              </a:rPr>
              <a:t> </a:t>
            </a:r>
            <a:r>
              <a:rPr lang="en-US" spc="-5" dirty="0" smtClean="0">
                <a:latin typeface="Trebuchet MS"/>
                <a:cs typeface="Trebuchet MS"/>
              </a:rPr>
              <a:t>Discuss</a:t>
            </a:r>
            <a:r>
              <a:rPr lang="en-US" spc="-40" dirty="0" smtClean="0">
                <a:latin typeface="Trebuchet MS"/>
                <a:cs typeface="Trebuchet MS"/>
              </a:rPr>
              <a:t> </a:t>
            </a:r>
            <a:r>
              <a:rPr lang="en-US" dirty="0" smtClean="0">
                <a:latin typeface="Trebuchet MS"/>
                <a:cs typeface="Trebuchet MS"/>
              </a:rPr>
              <a:t>plans</a:t>
            </a:r>
            <a:r>
              <a:rPr lang="en-US" spc="-10" dirty="0" smtClean="0">
                <a:latin typeface="Trebuchet MS"/>
                <a:cs typeface="Trebuchet MS"/>
              </a:rPr>
              <a:t> </a:t>
            </a:r>
            <a:r>
              <a:rPr lang="en-US" spc="-5" dirty="0" smtClean="0">
                <a:latin typeface="Trebuchet MS"/>
                <a:cs typeface="Trebuchet MS"/>
              </a:rPr>
              <a:t>for</a:t>
            </a:r>
            <a:r>
              <a:rPr lang="en-US" dirty="0" smtClean="0">
                <a:latin typeface="Trebuchet MS"/>
                <a:cs typeface="Trebuchet MS"/>
              </a:rPr>
              <a:t> </a:t>
            </a:r>
            <a:r>
              <a:rPr lang="en-US" spc="-5" dirty="0" smtClean="0">
                <a:latin typeface="Trebuchet MS"/>
                <a:cs typeface="Trebuchet MS"/>
              </a:rPr>
              <a:t>upgrading</a:t>
            </a:r>
            <a:r>
              <a:rPr lang="en-US" spc="-15" dirty="0" smtClean="0">
                <a:latin typeface="Trebuchet MS"/>
                <a:cs typeface="Trebuchet MS"/>
              </a:rPr>
              <a:t> </a:t>
            </a:r>
            <a:r>
              <a:rPr lang="en-US" spc="-5" dirty="0" smtClean="0">
                <a:latin typeface="Trebuchet MS"/>
                <a:cs typeface="Trebuchet MS"/>
              </a:rPr>
              <a:t>your </a:t>
            </a:r>
            <a:r>
              <a:rPr lang="en-US" spc="-10" dirty="0" smtClean="0">
                <a:latin typeface="Trebuchet MS"/>
                <a:cs typeface="Trebuchet MS"/>
              </a:rPr>
              <a:t>technology</a:t>
            </a:r>
            <a:r>
              <a:rPr lang="en-US" spc="15" dirty="0" smtClean="0">
                <a:latin typeface="Trebuchet MS"/>
                <a:cs typeface="Trebuchet MS"/>
              </a:rPr>
              <a:t> </a:t>
            </a:r>
            <a:r>
              <a:rPr lang="en-US" spc="-5" dirty="0" smtClean="0">
                <a:latin typeface="Trebuchet MS"/>
                <a:cs typeface="Trebuchet MS"/>
              </a:rPr>
              <a:t>skills.</a:t>
            </a:r>
            <a:endParaRPr lang="en-US" dirty="0"/>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438400"/>
            <a:ext cx="7315200" cy="2895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dirty="0" smtClean="0">
                <a:solidFill>
                  <a:schemeClr val="tx1"/>
                </a:solidFill>
              </a:rPr>
              <a:t> I am currently doing web design course if I have any question I take help from sir or help from </a:t>
            </a:r>
            <a:r>
              <a:rPr lang="en-US" dirty="0" err="1" smtClean="0">
                <a:solidFill>
                  <a:schemeClr val="tx1"/>
                </a:solidFill>
              </a:rPr>
              <a:t>youtube</a:t>
            </a:r>
            <a:r>
              <a:rPr lang="en-US" dirty="0" smtClean="0">
                <a:solidFill>
                  <a:schemeClr val="tx1"/>
                </a:solidFill>
              </a:rPr>
              <a:t> I come home and take extra template and website demo from </a:t>
            </a:r>
            <a:r>
              <a:rPr lang="en-US" dirty="0" err="1" smtClean="0">
                <a:solidFill>
                  <a:schemeClr val="tx1"/>
                </a:solidFill>
              </a:rPr>
              <a:t>google</a:t>
            </a:r>
            <a:r>
              <a:rPr lang="en-US" dirty="0" smtClean="0">
                <a:solidFill>
                  <a:schemeClr val="tx1"/>
                </a:solidFill>
              </a:rPr>
              <a:t> and practice my way so practice classes practice in lab  And come home and practice on my own and try to solve the question on my own thus improving my technology.</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rebuchet MS"/>
                <a:cs typeface="Trebuchet MS"/>
              </a:rPr>
              <a:t>Question-2</a:t>
            </a:r>
            <a:r>
              <a:rPr lang="en-US" b="1" spc="-40" dirty="0" smtClean="0">
                <a:latin typeface="Trebuchet MS"/>
                <a:cs typeface="Trebuchet MS"/>
              </a:rPr>
              <a:t> </a:t>
            </a:r>
            <a:r>
              <a:rPr lang="en-US" b="1" spc="-5" dirty="0" smtClean="0">
                <a:latin typeface="Trebuchet MS"/>
                <a:cs typeface="Trebuchet MS"/>
              </a:rPr>
              <a:t>:-</a:t>
            </a:r>
            <a:r>
              <a:rPr lang="en-US" b="1" spc="5" dirty="0" smtClean="0">
                <a:latin typeface="Trebuchet MS"/>
                <a:cs typeface="Trebuchet MS"/>
              </a:rPr>
              <a:t> </a:t>
            </a:r>
            <a:r>
              <a:rPr lang="en-US" spc="-5" dirty="0" smtClean="0">
                <a:latin typeface="Trebuchet MS"/>
                <a:cs typeface="Trebuchet MS"/>
              </a:rPr>
              <a:t>Mention</a:t>
            </a:r>
            <a:r>
              <a:rPr lang="en-US" spc="5" dirty="0" smtClean="0">
                <a:latin typeface="Trebuchet MS"/>
                <a:cs typeface="Trebuchet MS"/>
              </a:rPr>
              <a:t> </a:t>
            </a:r>
            <a:r>
              <a:rPr lang="en-US" spc="-5" dirty="0" smtClean="0">
                <a:latin typeface="Trebuchet MS"/>
                <a:cs typeface="Trebuchet MS"/>
              </a:rPr>
              <a:t>any </a:t>
            </a:r>
            <a:r>
              <a:rPr lang="en-US" dirty="0" smtClean="0">
                <a:latin typeface="Trebuchet MS"/>
                <a:cs typeface="Trebuchet MS"/>
              </a:rPr>
              <a:t>relevant</a:t>
            </a:r>
            <a:r>
              <a:rPr lang="en-US" spc="15" dirty="0" smtClean="0">
                <a:latin typeface="Trebuchet MS"/>
                <a:cs typeface="Trebuchet MS"/>
              </a:rPr>
              <a:t> </a:t>
            </a:r>
            <a:r>
              <a:rPr lang="en-US" spc="-5" dirty="0" smtClean="0">
                <a:latin typeface="Trebuchet MS"/>
                <a:cs typeface="Trebuchet MS"/>
              </a:rPr>
              <a:t>courses, </a:t>
            </a:r>
            <a:r>
              <a:rPr lang="en-US" spc="-10" dirty="0" smtClean="0">
                <a:latin typeface="Trebuchet MS"/>
                <a:cs typeface="Trebuchet MS"/>
              </a:rPr>
              <a:t>certifications,</a:t>
            </a:r>
            <a:r>
              <a:rPr lang="en-US" spc="10" dirty="0" smtClean="0">
                <a:latin typeface="Trebuchet MS"/>
                <a:cs typeface="Trebuchet MS"/>
              </a:rPr>
              <a:t> </a:t>
            </a:r>
            <a:r>
              <a:rPr lang="en-US" spc="-5" dirty="0" smtClean="0">
                <a:latin typeface="Trebuchet MS"/>
                <a:cs typeface="Trebuchet MS"/>
              </a:rPr>
              <a:t>or resources</a:t>
            </a:r>
            <a:r>
              <a:rPr lang="en-US" spc="5" dirty="0" smtClean="0">
                <a:latin typeface="Trebuchet MS"/>
                <a:cs typeface="Trebuchet MS"/>
              </a:rPr>
              <a:t> </a:t>
            </a:r>
            <a:r>
              <a:rPr lang="en-US" spc="-5" dirty="0" smtClean="0">
                <a:latin typeface="Trebuchet MS"/>
                <a:cs typeface="Trebuchet MS"/>
              </a:rPr>
              <a:t>you</a:t>
            </a:r>
            <a:r>
              <a:rPr lang="en-US" spc="15" dirty="0" smtClean="0">
                <a:latin typeface="Trebuchet MS"/>
                <a:cs typeface="Trebuchet MS"/>
              </a:rPr>
              <a:t> </a:t>
            </a:r>
            <a:r>
              <a:rPr lang="en-US" spc="-5" dirty="0" smtClean="0">
                <a:latin typeface="Trebuchet MS"/>
                <a:cs typeface="Trebuchet MS"/>
              </a:rPr>
              <a:t>are </a:t>
            </a:r>
            <a:r>
              <a:rPr lang="en-US" spc="-525" dirty="0" smtClean="0">
                <a:latin typeface="Trebuchet MS"/>
                <a:cs typeface="Trebuchet MS"/>
              </a:rPr>
              <a:t> </a:t>
            </a:r>
            <a:r>
              <a:rPr lang="en-US" spc="-5" dirty="0" smtClean="0">
                <a:latin typeface="Trebuchet MS"/>
                <a:cs typeface="Trebuchet MS"/>
              </a:rPr>
              <a:t>pursuing.</a:t>
            </a:r>
            <a:endParaRPr lang="en-US" dirty="0" smtClean="0">
              <a:latin typeface="Trebuchet MS"/>
              <a:cs typeface="Trebuchet MS"/>
            </a:endParaRPr>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286000"/>
            <a:ext cx="7315200" cy="3886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82930" indent="53340">
              <a:lnSpc>
                <a:spcPct val="150000"/>
              </a:lnSpc>
              <a:spcBef>
                <a:spcPts val="160"/>
              </a:spcBef>
            </a:pPr>
            <a:r>
              <a:rPr lang="en-US" dirty="0" smtClean="0">
                <a:solidFill>
                  <a:schemeClr val="tx1"/>
                </a:solidFill>
              </a:rPr>
              <a:t>I</a:t>
            </a:r>
            <a:r>
              <a:rPr lang="en-US" b="1" dirty="0" smtClean="0">
                <a:solidFill>
                  <a:schemeClr val="tx1"/>
                </a:solidFill>
                <a:latin typeface="Trebuchet MS"/>
                <a:cs typeface="Trebuchet MS"/>
              </a:rPr>
              <a:t> </a:t>
            </a:r>
            <a:r>
              <a:rPr lang="en-US" dirty="0" smtClean="0">
                <a:solidFill>
                  <a:schemeClr val="tx1"/>
                </a:solidFill>
                <a:latin typeface="Trebuchet MS"/>
                <a:cs typeface="Trebuchet MS"/>
              </a:rPr>
              <a:t>am currently doing web designing in tops technology from there I am taught html, </a:t>
            </a:r>
            <a:r>
              <a:rPr lang="en-US" dirty="0" err="1" smtClean="0">
                <a:solidFill>
                  <a:schemeClr val="tx1"/>
                </a:solidFill>
                <a:latin typeface="Trebuchet MS"/>
                <a:cs typeface="Trebuchet MS"/>
              </a:rPr>
              <a:t>javascript</a:t>
            </a:r>
            <a:r>
              <a:rPr lang="en-US" dirty="0" smtClean="0">
                <a:solidFill>
                  <a:schemeClr val="tx1"/>
                </a:solidFill>
                <a:latin typeface="Trebuchet MS"/>
                <a:cs typeface="Trebuchet MS"/>
              </a:rPr>
              <a:t>, bootstrap, </a:t>
            </a:r>
            <a:r>
              <a:rPr lang="en-US" dirty="0" err="1" smtClean="0">
                <a:solidFill>
                  <a:schemeClr val="tx1"/>
                </a:solidFill>
                <a:latin typeface="Trebuchet MS"/>
                <a:cs typeface="Trebuchet MS"/>
              </a:rPr>
              <a:t>jquery</a:t>
            </a:r>
            <a:r>
              <a:rPr lang="en-US" dirty="0" smtClean="0">
                <a:solidFill>
                  <a:schemeClr val="tx1"/>
                </a:solidFill>
                <a:latin typeface="Trebuchet MS"/>
                <a:cs typeface="Trebuchet MS"/>
              </a:rPr>
              <a:t>, etc. languages currently my main focus is web designing and UI / UX.  If I have time in the future, I want to learn new technology so I will keep improving as my technology gets updated.  And I will keep getting information about new technology and I will keep improving my skin according to new technology, now I want to focus on my technology.</a:t>
            </a:r>
            <a:endParaRPr lang="en-US" dirty="0">
              <a:solidFill>
                <a:schemeClr val="tx1"/>
              </a:solidFill>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71600"/>
            <a:ext cx="876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Trebuchet MS"/>
                <a:cs typeface="Trebuchet MS"/>
              </a:rPr>
              <a:t>Question-3 </a:t>
            </a:r>
            <a:r>
              <a:rPr lang="en-US" b="1" spc="-5" dirty="0" smtClean="0">
                <a:latin typeface="Trebuchet MS"/>
                <a:cs typeface="Trebuchet MS"/>
              </a:rPr>
              <a:t>:- </a:t>
            </a:r>
            <a:r>
              <a:rPr lang="en-US" dirty="0" smtClean="0"/>
              <a:t>Share </a:t>
            </a:r>
            <a:r>
              <a:rPr lang="en-US" spc="-5" dirty="0" smtClean="0"/>
              <a:t>your approach to </a:t>
            </a:r>
            <a:r>
              <a:rPr lang="en-US" spc="-10" dirty="0" smtClean="0"/>
              <a:t>continuous </a:t>
            </a:r>
            <a:r>
              <a:rPr lang="en-US" dirty="0" smtClean="0"/>
              <a:t>learning </a:t>
            </a:r>
            <a:r>
              <a:rPr lang="en-US" spc="-5" dirty="0" smtClean="0"/>
              <a:t>and professional </a:t>
            </a:r>
            <a:r>
              <a:rPr lang="en-US" spc="-530" dirty="0" smtClean="0"/>
              <a:t> </a:t>
            </a:r>
            <a:r>
              <a:rPr lang="en-US" spc="-5" dirty="0" smtClean="0"/>
              <a:t>development.</a:t>
            </a:r>
            <a:endParaRPr lang="en-US" dirty="0" smtClean="0">
              <a:latin typeface="Trebuchet MS"/>
              <a:cs typeface="Trebuchet MS"/>
            </a:endParaRPr>
          </a:p>
        </p:txBody>
      </p:sp>
      <p:sp>
        <p:nvSpPr>
          <p:cNvPr id="3" name="Right Arrow 2"/>
          <p:cNvSpPr/>
          <p:nvPr/>
        </p:nvSpPr>
        <p:spPr>
          <a:xfrm>
            <a:off x="152400" y="22860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66800" y="2286000"/>
            <a:ext cx="7315200" cy="3886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marR="582930" indent="53340">
              <a:lnSpc>
                <a:spcPts val="3240"/>
              </a:lnSpc>
              <a:spcBef>
                <a:spcPts val="160"/>
              </a:spcBef>
            </a:pPr>
            <a:r>
              <a:rPr lang="en-US" spc="-5" dirty="0" smtClean="0">
                <a:solidFill>
                  <a:schemeClr val="tx1"/>
                </a:solidFill>
                <a:latin typeface="Trebuchet MS"/>
                <a:cs typeface="Trebuchet MS"/>
              </a:rPr>
              <a:t>My approach to continuous learning is to be curious about my work and learn about new </a:t>
            </a:r>
            <a:r>
              <a:rPr lang="en-US" spc="-5" dirty="0" err="1" smtClean="0">
                <a:solidFill>
                  <a:schemeClr val="tx1"/>
                </a:solidFill>
                <a:latin typeface="Trebuchet MS"/>
                <a:cs typeface="Trebuchet MS"/>
              </a:rPr>
              <a:t>things.I</a:t>
            </a:r>
            <a:r>
              <a:rPr lang="en-US" spc="-5" dirty="0" smtClean="0">
                <a:solidFill>
                  <a:schemeClr val="tx1"/>
                </a:solidFill>
                <a:latin typeface="Trebuchet MS"/>
                <a:cs typeface="Trebuchet MS"/>
              </a:rPr>
              <a:t> practice my way at home I complete the assignments and projects given to me in class and I try to make new improvements in them and I keep other goals and boundaries clean and complete my assignment projects time to time thus my time management  But well maintained.  I attend classes and seminars. I believe that going beyond my comfort zone and developing new skills helps me perform better in my work and makes me a better professional.</a:t>
            </a:r>
            <a:endParaRPr lang="en-US" dirty="0">
              <a:solidFill>
                <a:schemeClr val="tx1"/>
              </a:solidFill>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571500" y="1295400"/>
            <a:ext cx="8001000" cy="1219200"/>
          </a:xfrm>
          <a:prstGeom prst="roundRect">
            <a:avLst/>
          </a:prstGeom>
          <a:ln>
            <a:noFill/>
          </a:ln>
          <a:effectLst>
            <a:outerShdw blurRad="44450" dist="27940" dir="5400000" algn="ctr">
              <a:srgbClr val="000000">
                <a:alpha val="32000"/>
              </a:srgbClr>
            </a:outerShdw>
            <a:softEdge rad="31750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SoftSkills</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 Assignment module - 2 </a:t>
            </a:r>
          </a:p>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YouTube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rPr>
              <a:t>video</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reflection blurRad="6350" stA="50000" endA="300" endPos="50000" dist="29997" dir="5400000" sy="-100000" algn="bl" rotWithShape="0"/>
              </a:effectLst>
            </a:endParaRPr>
          </a:p>
        </p:txBody>
      </p:sp>
      <p:sp>
        <p:nvSpPr>
          <p:cNvPr id="3" name="Rounded Rectangle 2"/>
          <p:cNvSpPr/>
          <p:nvPr/>
        </p:nvSpPr>
        <p:spPr>
          <a:xfrm>
            <a:off x="2476500" y="3657600"/>
            <a:ext cx="4191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2"/>
              </a:rPr>
              <a:t>YouTube </a:t>
            </a:r>
            <a:r>
              <a:rPr lang="en-US" dirty="0" smtClean="0">
                <a:hlinkClick r:id="rId2"/>
              </a:rPr>
              <a:t>Video Link</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308</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Question-1 :- Briefly introduce yourself: name, educational background, and current status                       (student or professional).</dc:title>
  <dc:creator>vimal matariya</dc:creator>
  <cp:lastModifiedBy>vimal matariya</cp:lastModifiedBy>
  <cp:revision>6</cp:revision>
  <dcterms:created xsi:type="dcterms:W3CDTF">2024-06-05T03:03:54Z</dcterms:created>
  <dcterms:modified xsi:type="dcterms:W3CDTF">2024-06-17T15:10:15Z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2024-05-31T00:00:00Z</vt:filetime>
  </property>
  <property fmtid="{D5CDD505-2E9C-101B-9397-08002B2CF9AE}" pid="3" name="Creator">
    <vt:lpwstr>Microsoft® Office PowerPoint® 2007</vt:lpwstr>
  </property>
  <property fmtid="{D5CDD505-2E9C-101B-9397-08002B2CF9AE}" pid="4" name="LastSaved">
    <vt:filetime>2024-06-05T00:00:00Z</vt:filetime>
  </property>
</Properties>
</file>