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62" r:id="rId5"/>
    <p:sldId id="263" r:id="rId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A9IPJJujT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71500" y="2476500"/>
            <a:ext cx="8001000" cy="1905000"/>
          </a:xfrm>
          <a:prstGeom prst="roundRect">
            <a:avLst/>
          </a:prstGeom>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SoftSkills</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 Assignment module - 3</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endParaRPr>
          </a:p>
        </p:txBody>
      </p:sp>
      <p:pic>
        <p:nvPicPr>
          <p:cNvPr id="4" name="object 15"/>
          <p:cNvPicPr/>
          <p:nvPr/>
        </p:nvPicPr>
        <p:blipFill>
          <a:blip r:embed="rId2" cstate="print"/>
          <a:stretch>
            <a:fillRect/>
          </a:stretch>
        </p:blipFill>
        <p:spPr>
          <a:xfrm flipV="1">
            <a:off x="487681" y="2286000"/>
            <a:ext cx="45719" cy="228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Question-1 :- Describe a key project  you have worked on or are currently  working on.</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14400" y="2438400"/>
            <a:ext cx="7315200" cy="426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smtClean="0">
                <a:solidFill>
                  <a:schemeClr val="tx1"/>
                </a:solidFill>
              </a:rPr>
              <a:t>This website is for a medicine manufacturing company. The website provides information about company which manufacturers medicine . there is information about investors on the website more over , some one can find </a:t>
            </a:r>
            <a:r>
              <a:rPr lang="en-US" dirty="0" err="1" smtClean="0">
                <a:solidFill>
                  <a:schemeClr val="tx1"/>
                </a:solidFill>
              </a:rPr>
              <a:t>defferent</a:t>
            </a:r>
            <a:r>
              <a:rPr lang="en-US" dirty="0" smtClean="0">
                <a:solidFill>
                  <a:schemeClr val="tx1"/>
                </a:solidFill>
              </a:rPr>
              <a:t> medicine can the </a:t>
            </a:r>
            <a:r>
              <a:rPr lang="en-US" smtClean="0">
                <a:solidFill>
                  <a:schemeClr val="tx1"/>
                </a:solidFill>
              </a:rPr>
              <a:t>website. it </a:t>
            </a:r>
            <a:r>
              <a:rPr lang="en-US" dirty="0" smtClean="0">
                <a:solidFill>
                  <a:schemeClr val="tx1"/>
                </a:solidFill>
              </a:rPr>
              <a:t>is static website but everyone can find all related information on this website. Any investors can create his account this website. Currently I am designing a gaming website.  Any user can register by visiting this website. And can play the game, the user wins points by playing this game and by converting the won points into money, he can withdraw that money in his bank account.</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Quetion-2 :- Explain the  technologies  used, the  scope of  the  project, and  its </a:t>
            </a: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objecstives</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cs typeface="Trebuchet MS"/>
            </a:endParaRPr>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286000"/>
            <a:ext cx="7315200" cy="396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82930" indent="53340">
              <a:lnSpc>
                <a:spcPct val="200000"/>
              </a:lnSpc>
              <a:spcBef>
                <a:spcPts val="160"/>
              </a:spcBef>
            </a:pPr>
            <a:r>
              <a:rPr lang="en-US" dirty="0" smtClean="0">
                <a:solidFill>
                  <a:schemeClr val="tx1"/>
                </a:solidFill>
              </a:rPr>
              <a:t>In designing this website I have used technologies like html, </a:t>
            </a:r>
            <a:r>
              <a:rPr lang="en-US" dirty="0" err="1" smtClean="0">
                <a:solidFill>
                  <a:schemeClr val="tx1"/>
                </a:solidFill>
              </a:rPr>
              <a:t>css</a:t>
            </a:r>
            <a:r>
              <a:rPr lang="en-US" dirty="0" smtClean="0">
                <a:solidFill>
                  <a:schemeClr val="tx1"/>
                </a:solidFill>
              </a:rPr>
              <a:t> , </a:t>
            </a:r>
            <a:r>
              <a:rPr lang="en-US" dirty="0" err="1" smtClean="0">
                <a:solidFill>
                  <a:schemeClr val="tx1"/>
                </a:solidFill>
              </a:rPr>
              <a:t>javascript</a:t>
            </a:r>
            <a:r>
              <a:rPr lang="en-US" dirty="0" smtClean="0">
                <a:solidFill>
                  <a:schemeClr val="tx1"/>
                </a:solidFill>
              </a:rPr>
              <a:t> , </a:t>
            </a:r>
            <a:r>
              <a:rPr lang="en-US" dirty="0" err="1" smtClean="0">
                <a:solidFill>
                  <a:schemeClr val="tx1"/>
                </a:solidFill>
              </a:rPr>
              <a:t>jquery</a:t>
            </a:r>
            <a:r>
              <a:rPr lang="en-US" dirty="0" smtClean="0">
                <a:solidFill>
                  <a:schemeClr val="tx1"/>
                </a:solidFill>
              </a:rPr>
              <a:t> and </a:t>
            </a:r>
            <a:r>
              <a:rPr lang="en-US" dirty="0" err="1" smtClean="0">
                <a:solidFill>
                  <a:schemeClr val="tx1"/>
                </a:solidFill>
              </a:rPr>
              <a:t>css</a:t>
            </a:r>
            <a:r>
              <a:rPr lang="en-US" dirty="0" smtClean="0">
                <a:solidFill>
                  <a:schemeClr val="tx1"/>
                </a:solidFill>
              </a:rPr>
              <a:t> framework bootstrap .The scope of this website is to provide drug information to the user for health purposes. This project is designed to provide the right information to any user. This website shows the company profile for the user so that the user can get information about the company. Which is the objective point of this website.</a:t>
            </a:r>
            <a:endParaRPr lang="en-US" dirty="0">
              <a:solidFill>
                <a:schemeClr val="tx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Question-3 :- Highlight  the  challenges  faced  and  how  you  addressed  them, showcasing  your  problem  solving  skills .</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rebuchet MS"/>
              <a:cs typeface="Trebuchet MS"/>
            </a:endParaRPr>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286000"/>
            <a:ext cx="7315200" cy="3886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82930" indent="53340">
              <a:lnSpc>
                <a:spcPts val="3240"/>
              </a:lnSpc>
              <a:spcBef>
                <a:spcPts val="160"/>
              </a:spcBef>
            </a:pPr>
            <a:r>
              <a:rPr lang="en-US" spc="-5" dirty="0" smtClean="0">
                <a:solidFill>
                  <a:schemeClr val="tx1"/>
                </a:solidFill>
                <a:latin typeface="Trebuchet MS"/>
                <a:cs typeface="Trebuchet MS"/>
              </a:rPr>
              <a:t>The first problem I encountered in my medicine website was in the home page.  Which </a:t>
            </a:r>
            <a:r>
              <a:rPr lang="en-US" spc="-5" dirty="0" err="1" smtClean="0">
                <a:solidFill>
                  <a:schemeClr val="tx1"/>
                </a:solidFill>
                <a:latin typeface="Trebuchet MS"/>
                <a:cs typeface="Trebuchet MS"/>
              </a:rPr>
              <a:t>i</a:t>
            </a:r>
            <a:r>
              <a:rPr lang="en-US" spc="-5" dirty="0" smtClean="0">
                <a:solidFill>
                  <a:schemeClr val="tx1"/>
                </a:solidFill>
                <a:latin typeface="Trebuchet MS"/>
                <a:cs typeface="Trebuchet MS"/>
              </a:rPr>
              <a:t> wanted to create a photo clip </a:t>
            </a:r>
            <a:r>
              <a:rPr lang="en-US" spc="-5" dirty="0" err="1" smtClean="0">
                <a:solidFill>
                  <a:schemeClr val="tx1"/>
                </a:solidFill>
                <a:latin typeface="Trebuchet MS"/>
                <a:cs typeface="Trebuchet MS"/>
              </a:rPr>
              <a:t>Parth</a:t>
            </a:r>
            <a:r>
              <a:rPr lang="en-US" spc="-5" dirty="0" smtClean="0">
                <a:solidFill>
                  <a:schemeClr val="tx1"/>
                </a:solidFill>
                <a:latin typeface="Trebuchet MS"/>
                <a:cs typeface="Trebuchet MS"/>
              </a:rPr>
              <a:t> of the home </a:t>
            </a:r>
            <a:r>
              <a:rPr lang="en-US" spc="-5" dirty="0" err="1" smtClean="0">
                <a:solidFill>
                  <a:schemeClr val="tx1"/>
                </a:solidFill>
                <a:latin typeface="Trebuchet MS"/>
                <a:cs typeface="Trebuchet MS"/>
              </a:rPr>
              <a:t>page.I</a:t>
            </a:r>
            <a:r>
              <a:rPr lang="en-US" spc="-5" dirty="0" smtClean="0">
                <a:solidFill>
                  <a:schemeClr val="tx1"/>
                </a:solidFill>
                <a:latin typeface="Trebuchet MS"/>
                <a:cs typeface="Trebuchet MS"/>
              </a:rPr>
              <a:t> had to design it myself.  I faced that problem first time and I did that problem solution in my own way.  I have faced so many problems to include my website description myself through </a:t>
            </a:r>
            <a:r>
              <a:rPr lang="en-US" spc="-5" dirty="0" err="1" smtClean="0">
                <a:solidFill>
                  <a:schemeClr val="tx1"/>
                </a:solidFill>
                <a:latin typeface="Trebuchet MS"/>
                <a:cs typeface="Trebuchet MS"/>
              </a:rPr>
              <a:t>google</a:t>
            </a:r>
            <a:r>
              <a:rPr lang="en-US" spc="-5" dirty="0" smtClean="0">
                <a:solidFill>
                  <a:schemeClr val="tx1"/>
                </a:solidFill>
                <a:latin typeface="Trebuchet MS"/>
                <a:cs typeface="Trebuchet MS"/>
              </a:rPr>
              <a:t> and </a:t>
            </a:r>
            <a:r>
              <a:rPr lang="en-US" spc="-5" dirty="0" err="1" smtClean="0">
                <a:solidFill>
                  <a:schemeClr val="tx1"/>
                </a:solidFill>
                <a:latin typeface="Trebuchet MS"/>
                <a:cs typeface="Trebuchet MS"/>
              </a:rPr>
              <a:t>youtube</a:t>
            </a:r>
            <a:r>
              <a:rPr lang="en-US" spc="-5" dirty="0" smtClean="0">
                <a:solidFill>
                  <a:schemeClr val="tx1"/>
                </a:solidFill>
                <a:latin typeface="Trebuchet MS"/>
                <a:cs typeface="Trebuchet MS"/>
              </a:rPr>
              <a:t>.  In this website I have used a website called code pen through </a:t>
            </a:r>
            <a:r>
              <a:rPr lang="en-US" spc="-5" dirty="0" err="1" smtClean="0">
                <a:solidFill>
                  <a:schemeClr val="tx1"/>
                </a:solidFill>
                <a:latin typeface="Trebuchet MS"/>
                <a:cs typeface="Trebuchet MS"/>
              </a:rPr>
              <a:t>javascript</a:t>
            </a:r>
            <a:r>
              <a:rPr lang="en-US" spc="-5" dirty="0" smtClean="0">
                <a:solidFill>
                  <a:schemeClr val="tx1"/>
                </a:solidFill>
                <a:latin typeface="Trebuchet MS"/>
                <a:cs typeface="Trebuchet MS"/>
              </a:rPr>
              <a:t>, </a:t>
            </a:r>
            <a:r>
              <a:rPr lang="en-US" spc="-5" dirty="0" err="1" smtClean="0">
                <a:solidFill>
                  <a:schemeClr val="tx1"/>
                </a:solidFill>
                <a:latin typeface="Trebuchet MS"/>
                <a:cs typeface="Trebuchet MS"/>
              </a:rPr>
              <a:t>jquery</a:t>
            </a:r>
            <a:r>
              <a:rPr lang="en-US" spc="-5" dirty="0" smtClean="0">
                <a:solidFill>
                  <a:schemeClr val="tx1"/>
                </a:solidFill>
                <a:latin typeface="Trebuchet MS"/>
                <a:cs typeface="Trebuchet MS"/>
              </a:rPr>
              <a:t> code that I have faced so many problems to link with my code, but I have tried to solve that problem by facing it.</a:t>
            </a:r>
            <a:endParaRPr lang="en-US" dirty="0">
              <a:solidFill>
                <a:schemeClr val="tx1"/>
              </a:solidFill>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500" y="1295400"/>
            <a:ext cx="8001000" cy="1219200"/>
          </a:xfrm>
          <a:prstGeom prst="roundRect">
            <a:avLst/>
          </a:prstGeom>
          <a:ln>
            <a:noFill/>
          </a:ln>
          <a:effectLst>
            <a:outerShdw blurRad="44450" dist="27940" dir="5400000" algn="ctr">
              <a:srgbClr val="000000">
                <a:alpha val="32000"/>
              </a:srgbClr>
            </a:outerShdw>
            <a:softEdge rad="3175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SoftSkills</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 Assignment module - 3 </a:t>
            </a:r>
          </a:p>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YouTube  video</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endParaRPr>
          </a:p>
        </p:txBody>
      </p:sp>
      <p:sp>
        <p:nvSpPr>
          <p:cNvPr id="3" name="Rounded Rectangle 2"/>
          <p:cNvSpPr/>
          <p:nvPr/>
        </p:nvSpPr>
        <p:spPr>
          <a:xfrm>
            <a:off x="2476500" y="3657600"/>
            <a:ext cx="4191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rPr>
              <a:t>YouTube Video Link</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TotalTime>
  <Words>369</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Question-1 :- Briefly introduce yourself: name, educational background, and current status                       (student or professional).</dc:title>
  <dc:creator>vimal matariya</dc:creator>
  <cp:lastModifiedBy>vimal matariya</cp:lastModifiedBy>
  <cp:revision>12</cp:revision>
  <dcterms:created xsi:type="dcterms:W3CDTF">2024-06-05T03:03:54Z</dcterms:created>
  <dcterms:modified xsi:type="dcterms:W3CDTF">2024-06-19T16:12:03Z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2024-05-31T00:00:00Z</vt:filetime>
  </property>
  <property fmtid="{D5CDD505-2E9C-101B-9397-08002B2CF9AE}" pid="3" name="Creator">
    <vt:lpwstr>Microsoft® Office PowerPoint® 2007</vt:lpwstr>
  </property>
  <property fmtid="{D5CDD505-2E9C-101B-9397-08002B2CF9AE}" pid="4" name="LastSaved">
    <vt:filetime>2024-06-05T00:00:00Z</vt:filetime>
  </property>
</Properties>
</file>