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o-jZLseaB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028" y="2476500"/>
            <a:ext cx="7179945" cy="1905000"/>
            <a:chOff x="937262" y="71627"/>
            <a:chExt cx="7179945" cy="81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2" y="71627"/>
              <a:ext cx="7179558" cy="7543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1537" y="142875"/>
              <a:ext cx="6912609" cy="612140"/>
            </a:xfrm>
            <a:custGeom>
              <a:avLst/>
              <a:gdLst/>
              <a:ahLst/>
              <a:cxnLst/>
              <a:rect l="l" t="t" r="r" b="b"/>
              <a:pathLst>
                <a:path w="6912609" h="612140">
                  <a:moveTo>
                    <a:pt x="6809955" y="0"/>
                  </a:moveTo>
                  <a:lnTo>
                    <a:pt x="102006" y="0"/>
                  </a:lnTo>
                  <a:lnTo>
                    <a:pt x="62300" y="8004"/>
                  </a:lnTo>
                  <a:lnTo>
                    <a:pt x="29876" y="29845"/>
                  </a:lnTo>
                  <a:lnTo>
                    <a:pt x="8016" y="62257"/>
                  </a:lnTo>
                  <a:lnTo>
                    <a:pt x="0" y="101980"/>
                  </a:lnTo>
                  <a:lnTo>
                    <a:pt x="0" y="510032"/>
                  </a:lnTo>
                  <a:lnTo>
                    <a:pt x="8016" y="549701"/>
                  </a:lnTo>
                  <a:lnTo>
                    <a:pt x="29876" y="582120"/>
                  </a:lnTo>
                  <a:lnTo>
                    <a:pt x="62300" y="603990"/>
                  </a:lnTo>
                  <a:lnTo>
                    <a:pt x="102006" y="612013"/>
                  </a:lnTo>
                  <a:lnTo>
                    <a:pt x="6809955" y="612013"/>
                  </a:lnTo>
                  <a:lnTo>
                    <a:pt x="6849679" y="603990"/>
                  </a:lnTo>
                  <a:lnTo>
                    <a:pt x="6882091" y="582120"/>
                  </a:lnTo>
                  <a:lnTo>
                    <a:pt x="6903931" y="549701"/>
                  </a:lnTo>
                  <a:lnTo>
                    <a:pt x="6911936" y="510032"/>
                  </a:lnTo>
                  <a:lnTo>
                    <a:pt x="6911936" y="101980"/>
                  </a:lnTo>
                  <a:lnTo>
                    <a:pt x="6903985" y="62257"/>
                  </a:lnTo>
                  <a:lnTo>
                    <a:pt x="6882139" y="29845"/>
                  </a:lnTo>
                  <a:lnTo>
                    <a:pt x="6849696" y="8004"/>
                  </a:lnTo>
                  <a:lnTo>
                    <a:pt x="680995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1537" y="142875"/>
              <a:ext cx="6912609" cy="612140"/>
            </a:xfrm>
            <a:custGeom>
              <a:avLst/>
              <a:gdLst/>
              <a:ahLst/>
              <a:cxnLst/>
              <a:rect l="l" t="t" r="r" b="b"/>
              <a:pathLst>
                <a:path w="6912609" h="612140">
                  <a:moveTo>
                    <a:pt x="0" y="101980"/>
                  </a:moveTo>
                  <a:lnTo>
                    <a:pt x="8016" y="62257"/>
                  </a:lnTo>
                  <a:lnTo>
                    <a:pt x="29876" y="29845"/>
                  </a:lnTo>
                  <a:lnTo>
                    <a:pt x="62300" y="8004"/>
                  </a:lnTo>
                  <a:lnTo>
                    <a:pt x="102006" y="0"/>
                  </a:lnTo>
                  <a:lnTo>
                    <a:pt x="6809955" y="0"/>
                  </a:lnTo>
                  <a:lnTo>
                    <a:pt x="6849696" y="8004"/>
                  </a:lnTo>
                  <a:lnTo>
                    <a:pt x="6882139" y="29845"/>
                  </a:lnTo>
                  <a:lnTo>
                    <a:pt x="6903985" y="62257"/>
                  </a:lnTo>
                  <a:lnTo>
                    <a:pt x="6911936" y="101980"/>
                  </a:lnTo>
                  <a:lnTo>
                    <a:pt x="6912063" y="510032"/>
                  </a:lnTo>
                  <a:lnTo>
                    <a:pt x="6903931" y="549701"/>
                  </a:lnTo>
                  <a:lnTo>
                    <a:pt x="6882091" y="582120"/>
                  </a:lnTo>
                  <a:lnTo>
                    <a:pt x="6849679" y="603990"/>
                  </a:lnTo>
                  <a:lnTo>
                    <a:pt x="6809955" y="612013"/>
                  </a:lnTo>
                  <a:lnTo>
                    <a:pt x="102006" y="612013"/>
                  </a:lnTo>
                  <a:lnTo>
                    <a:pt x="62300" y="603990"/>
                  </a:lnTo>
                  <a:lnTo>
                    <a:pt x="29876" y="582120"/>
                  </a:lnTo>
                  <a:lnTo>
                    <a:pt x="8016" y="549701"/>
                  </a:lnTo>
                  <a:lnTo>
                    <a:pt x="0" y="510032"/>
                  </a:lnTo>
                  <a:lnTo>
                    <a:pt x="0" y="101980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1967" y="472439"/>
              <a:ext cx="1170432" cy="414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064" y="216407"/>
              <a:ext cx="1158239" cy="4023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0083" y="472439"/>
              <a:ext cx="2308860" cy="4145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6180" y="216407"/>
              <a:ext cx="2296668" cy="4023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520" y="472439"/>
              <a:ext cx="414527" cy="4145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0616" y="216407"/>
              <a:ext cx="402336" cy="402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6440" y="472439"/>
              <a:ext cx="460248" cy="414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2535" y="216407"/>
              <a:ext cx="448056" cy="4023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005" y="359664"/>
              <a:ext cx="826643" cy="1766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5183" y="360425"/>
              <a:ext cx="1860550" cy="214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2447" y="461136"/>
              <a:ext cx="54610" cy="15240"/>
            </a:xfrm>
            <a:custGeom>
              <a:avLst/>
              <a:gdLst/>
              <a:ahLst/>
              <a:cxnLst/>
              <a:rect l="l" t="t" r="r" b="b"/>
              <a:pathLst>
                <a:path w="54610" h="15240">
                  <a:moveTo>
                    <a:pt x="51307" y="0"/>
                  </a:moveTo>
                  <a:lnTo>
                    <a:pt x="4063" y="0"/>
                  </a:lnTo>
                  <a:lnTo>
                    <a:pt x="2666" y="0"/>
                  </a:lnTo>
                  <a:lnTo>
                    <a:pt x="1650" y="508"/>
                  </a:lnTo>
                  <a:lnTo>
                    <a:pt x="380" y="2793"/>
                  </a:lnTo>
                  <a:lnTo>
                    <a:pt x="0" y="4699"/>
                  </a:lnTo>
                  <a:lnTo>
                    <a:pt x="0" y="10413"/>
                  </a:lnTo>
                  <a:lnTo>
                    <a:pt x="380" y="12318"/>
                  </a:lnTo>
                  <a:lnTo>
                    <a:pt x="1650" y="14732"/>
                  </a:lnTo>
                  <a:lnTo>
                    <a:pt x="2666" y="15239"/>
                  </a:lnTo>
                  <a:lnTo>
                    <a:pt x="51942" y="15239"/>
                  </a:lnTo>
                  <a:lnTo>
                    <a:pt x="52958" y="14732"/>
                  </a:lnTo>
                  <a:lnTo>
                    <a:pt x="54228" y="12446"/>
                  </a:lnTo>
                  <a:lnTo>
                    <a:pt x="54610" y="10413"/>
                  </a:lnTo>
                  <a:lnTo>
                    <a:pt x="54610" y="6096"/>
                  </a:lnTo>
                  <a:lnTo>
                    <a:pt x="52324" y="253"/>
                  </a:lnTo>
                  <a:lnTo>
                    <a:pt x="51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2447" y="461136"/>
              <a:ext cx="54610" cy="15240"/>
            </a:xfrm>
            <a:custGeom>
              <a:avLst/>
              <a:gdLst/>
              <a:ahLst/>
              <a:cxnLst/>
              <a:rect l="l" t="t" r="r" b="b"/>
              <a:pathLst>
                <a:path w="54610" h="15240">
                  <a:moveTo>
                    <a:pt x="4063" y="0"/>
                  </a:moveTo>
                  <a:lnTo>
                    <a:pt x="50673" y="0"/>
                  </a:lnTo>
                  <a:lnTo>
                    <a:pt x="51307" y="0"/>
                  </a:lnTo>
                  <a:lnTo>
                    <a:pt x="51815" y="126"/>
                  </a:lnTo>
                  <a:lnTo>
                    <a:pt x="54101" y="3048"/>
                  </a:lnTo>
                  <a:lnTo>
                    <a:pt x="54355" y="3937"/>
                  </a:lnTo>
                  <a:lnTo>
                    <a:pt x="54482" y="4952"/>
                  </a:lnTo>
                  <a:lnTo>
                    <a:pt x="54610" y="6096"/>
                  </a:lnTo>
                  <a:lnTo>
                    <a:pt x="54610" y="7492"/>
                  </a:lnTo>
                  <a:lnTo>
                    <a:pt x="54610" y="10413"/>
                  </a:lnTo>
                  <a:lnTo>
                    <a:pt x="54228" y="12446"/>
                  </a:lnTo>
                  <a:lnTo>
                    <a:pt x="53593" y="13588"/>
                  </a:lnTo>
                  <a:lnTo>
                    <a:pt x="52958" y="14732"/>
                  </a:lnTo>
                  <a:lnTo>
                    <a:pt x="51942" y="15239"/>
                  </a:lnTo>
                  <a:lnTo>
                    <a:pt x="50673" y="15239"/>
                  </a:lnTo>
                  <a:lnTo>
                    <a:pt x="4063" y="15239"/>
                  </a:lnTo>
                  <a:lnTo>
                    <a:pt x="2666" y="15239"/>
                  </a:lnTo>
                  <a:lnTo>
                    <a:pt x="1650" y="14732"/>
                  </a:lnTo>
                  <a:lnTo>
                    <a:pt x="1015" y="13462"/>
                  </a:lnTo>
                  <a:lnTo>
                    <a:pt x="380" y="12318"/>
                  </a:lnTo>
                  <a:lnTo>
                    <a:pt x="0" y="10413"/>
                  </a:lnTo>
                  <a:lnTo>
                    <a:pt x="0" y="7492"/>
                  </a:lnTo>
                  <a:lnTo>
                    <a:pt x="0" y="4699"/>
                  </a:lnTo>
                  <a:lnTo>
                    <a:pt x="380" y="2793"/>
                  </a:lnTo>
                  <a:lnTo>
                    <a:pt x="1015" y="1650"/>
                  </a:lnTo>
                  <a:lnTo>
                    <a:pt x="1650" y="508"/>
                  </a:lnTo>
                  <a:lnTo>
                    <a:pt x="2666" y="0"/>
                  </a:lnTo>
                  <a:lnTo>
                    <a:pt x="4063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87034" y="370459"/>
              <a:ext cx="102235" cy="163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0" y="1295400"/>
            <a:ext cx="900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29209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chemeClr val="bg1"/>
                </a:solidFill>
                <a:latin typeface="Trebuchet MS"/>
                <a:cs typeface="Trebuchet MS"/>
              </a:rPr>
              <a:t>Question-1</a:t>
            </a:r>
            <a:r>
              <a:rPr lang="en-US" b="1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:-</a:t>
            </a:r>
            <a:r>
              <a:rPr lang="en-US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Briefly</a:t>
            </a:r>
            <a:r>
              <a:rPr lang="en-US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introduce</a:t>
            </a:r>
            <a:r>
              <a:rPr lang="en-US" spc="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yourself: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name,</a:t>
            </a:r>
            <a:r>
              <a:rPr lang="en-US" spc="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educational background,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current </a:t>
            </a:r>
            <a:r>
              <a:rPr lang="en-US" spc="-5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status</a:t>
            </a:r>
            <a:r>
              <a:rPr lang="en-US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(student</a:t>
            </a:r>
            <a:r>
              <a:rPr lang="en-US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professional).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52400" y="2362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362200"/>
            <a:ext cx="8001000" cy="381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My Name Is </a:t>
            </a:r>
            <a:r>
              <a:rPr lang="en-US" dirty="0" err="1" smtClean="0">
                <a:solidFill>
                  <a:schemeClr val="tx1"/>
                </a:solidFill>
              </a:rPr>
              <a:t>Vimal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Matariya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 Am From </a:t>
            </a:r>
            <a:r>
              <a:rPr lang="en-US" dirty="0" err="1" smtClean="0">
                <a:solidFill>
                  <a:schemeClr val="tx1"/>
                </a:solidFill>
              </a:rPr>
              <a:t>Vinchhiya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 Completed Computer Operator And Programming Assistant Course From I.T.I </a:t>
            </a:r>
            <a:r>
              <a:rPr lang="en-US" dirty="0" err="1" smtClean="0">
                <a:solidFill>
                  <a:schemeClr val="tx1"/>
                </a:solidFill>
              </a:rPr>
              <a:t>Vinchhiya</a:t>
            </a:r>
            <a:r>
              <a:rPr lang="en-US" dirty="0" smtClean="0">
                <a:solidFill>
                  <a:schemeClr val="tx1"/>
                </a:solidFill>
              </a:rPr>
              <a:t>. Also, I Have Studied Web Designing Course From Tops Technologies, Rajkot. I Have Done My Bachelor Of Arts From </a:t>
            </a:r>
            <a:r>
              <a:rPr lang="en-US" dirty="0" err="1" smtClean="0">
                <a:solidFill>
                  <a:schemeClr val="tx1"/>
                </a:solidFill>
              </a:rPr>
              <a:t>Narsi</a:t>
            </a:r>
            <a:r>
              <a:rPr lang="en-US" dirty="0" smtClean="0">
                <a:solidFill>
                  <a:schemeClr val="tx1"/>
                </a:solidFill>
              </a:rPr>
              <a:t> Mehta University, </a:t>
            </a:r>
            <a:r>
              <a:rPr lang="en-US" dirty="0" err="1" smtClean="0">
                <a:solidFill>
                  <a:schemeClr val="tx1"/>
                </a:solidFill>
              </a:rPr>
              <a:t>Junagadh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lang="en-US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Studied</a:t>
            </a:r>
            <a:r>
              <a:rPr lang="en-US" spc="-15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Web</a:t>
            </a:r>
            <a:r>
              <a:rPr lang="en-US" spc="-15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Designing </a:t>
            </a:r>
            <a:r>
              <a:rPr lang="en-US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From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 Tops Technology </a:t>
            </a:r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At</a:t>
            </a:r>
            <a:r>
              <a:rPr lang="en-US" spc="5" dirty="0" smtClean="0">
                <a:solidFill>
                  <a:schemeClr val="tx1"/>
                </a:solidFill>
                <a:latin typeface="Trebuchet MS"/>
                <a:cs typeface="Trebuchet MS"/>
              </a:rPr>
              <a:t> R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ajkot.</a:t>
            </a:r>
          </a:p>
          <a:p>
            <a:pPr>
              <a:lnSpc>
                <a:spcPct val="150000"/>
              </a:lnSpc>
            </a:pP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I'm</a:t>
            </a:r>
            <a:r>
              <a:rPr lang="en-US" spc="-25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currently</a:t>
            </a:r>
            <a:r>
              <a:rPr lang="en-US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student</a:t>
            </a:r>
            <a:r>
              <a:rPr lang="en-US" spc="-5" dirty="0" smtClean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143000"/>
            <a:ext cx="900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ts val="2110"/>
              </a:lnSpc>
            </a:pPr>
            <a:r>
              <a:rPr lang="en-US" b="1" dirty="0" smtClean="0">
                <a:latin typeface="Trebuchet MS"/>
                <a:cs typeface="Trebuchet MS"/>
              </a:rPr>
              <a:t>Question-2</a:t>
            </a:r>
            <a:r>
              <a:rPr lang="en-US" b="1" spc="-45" dirty="0" smtClean="0">
                <a:latin typeface="Trebuchet MS"/>
                <a:cs typeface="Trebuchet MS"/>
              </a:rPr>
              <a:t> </a:t>
            </a:r>
            <a:r>
              <a:rPr lang="en-US" b="1" spc="-5" dirty="0" smtClean="0">
                <a:latin typeface="Trebuchet MS"/>
                <a:cs typeface="Trebuchet MS"/>
              </a:rPr>
              <a:t>:-</a:t>
            </a:r>
            <a:r>
              <a:rPr lang="en-US" b="1" spc="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Mention</a:t>
            </a:r>
            <a:r>
              <a:rPr lang="en-US" spc="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key personality traits,</a:t>
            </a:r>
            <a:r>
              <a:rPr lang="en-US" dirty="0" smtClean="0">
                <a:latin typeface="Trebuchet MS"/>
                <a:cs typeface="Trebuchet MS"/>
              </a:rPr>
              <a:t> such </a:t>
            </a:r>
            <a:r>
              <a:rPr lang="en-US" spc="-5" dirty="0" smtClean="0">
                <a:latin typeface="Trebuchet MS"/>
                <a:cs typeface="Trebuchet MS"/>
              </a:rPr>
              <a:t>as</a:t>
            </a:r>
            <a:r>
              <a:rPr lang="en-US" spc="-1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your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spc="-25" dirty="0" smtClean="0">
                <a:latin typeface="Trebuchet MS"/>
                <a:cs typeface="Trebuchet MS"/>
              </a:rPr>
              <a:t>creativity,</a:t>
            </a:r>
            <a:r>
              <a:rPr lang="en-US" spc="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analytical skills, </a:t>
            </a:r>
            <a:r>
              <a:rPr lang="en-US" spc="-530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or</a:t>
            </a:r>
            <a:r>
              <a:rPr lang="en-US" spc="-2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passion </a:t>
            </a:r>
            <a:r>
              <a:rPr lang="en-US" spc="-5" dirty="0" smtClean="0">
                <a:latin typeface="Trebuchet MS"/>
                <a:cs typeface="Trebuchet MS"/>
              </a:rPr>
              <a:t>for problem-solving</a:t>
            </a:r>
            <a:r>
              <a:rPr lang="en-US" spc="-5" dirty="0" smtClean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52400" y="2057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82296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Key personality traits for a web designer include creativity, analytical skills, and a passion for problem-solving. Creativity drives innovative and visually appealing designs. Analytical skills help in evaluating user behavior and improving usability. A passion for problem-solving ensures effective solutions and continuous improvement.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0" y="3962400"/>
            <a:ext cx="900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1550035" algn="l"/>
              </a:tabLst>
            </a:pPr>
            <a:r>
              <a:rPr lang="en-US" b="1" spc="-5" dirty="0" smtClean="0">
                <a:latin typeface="Trebuchet MS"/>
                <a:cs typeface="Trebuchet MS"/>
              </a:rPr>
              <a:t>Question-3</a:t>
            </a:r>
            <a:r>
              <a:rPr lang="en-US" b="1" spc="-25" dirty="0" smtClean="0">
                <a:latin typeface="Trebuchet MS"/>
                <a:cs typeface="Trebuchet MS"/>
              </a:rPr>
              <a:t> </a:t>
            </a:r>
            <a:r>
              <a:rPr lang="en-US" b="1" spc="-5" dirty="0" smtClean="0">
                <a:latin typeface="Trebuchet MS"/>
                <a:cs typeface="Trebuchet MS"/>
              </a:rPr>
              <a:t>:-	</a:t>
            </a:r>
            <a:r>
              <a:rPr lang="en-US" dirty="0" smtClean="0">
                <a:latin typeface="Trebuchet MS"/>
                <a:cs typeface="Trebuchet MS"/>
              </a:rPr>
              <a:t>Explain</a:t>
            </a:r>
            <a:r>
              <a:rPr lang="en-US" spc="-5" dirty="0" smtClean="0">
                <a:latin typeface="Trebuchet MS"/>
                <a:cs typeface="Trebuchet MS"/>
              </a:rPr>
              <a:t> your</a:t>
            </a:r>
            <a:r>
              <a:rPr lang="en-US" spc="-10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interest in technology and</a:t>
            </a:r>
            <a:r>
              <a:rPr lang="en-US" spc="-10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why</a:t>
            </a:r>
            <a:r>
              <a:rPr lang="en-US" spc="-15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you</a:t>
            </a:r>
            <a:r>
              <a:rPr lang="en-US" spc="-10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chose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this</a:t>
            </a:r>
            <a:r>
              <a:rPr lang="en-US" spc="10" dirty="0" smtClean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career</a:t>
            </a:r>
            <a:endParaRPr lang="en-US" dirty="0" smtClean="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lang="en-US" spc="-5" dirty="0" smtClean="0">
                <a:latin typeface="Trebuchet MS"/>
                <a:cs typeface="Trebuchet MS"/>
              </a:rPr>
              <a:t>path.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2400" y="4724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724400"/>
            <a:ext cx="82296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My occupation of choice is web designer, and I chose this because even though I don't know everything about computers I am very fast at learning about them. It's never too late to start this occupation and I know if I put time and effort into this\ I know I will love it and I can be good at it.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3500" y="2286000"/>
            <a:ext cx="6477000" cy="228600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hlinkClick r:id="rId2"/>
              </a:rPr>
              <a:t>View My 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hlinkClick r:id="rId2"/>
              </a:rPr>
              <a:t>Youtube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hlinkClick r:id="rId2"/>
              </a:rPr>
              <a:t> Video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223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7</cp:revision>
  <dcterms:created xsi:type="dcterms:W3CDTF">2024-06-05T03:03:54Z</dcterms:created>
  <dcterms:modified xsi:type="dcterms:W3CDTF">2024-06-07T04:00:33Z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