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00" y="0"/>
            <a:ext cx="9000490" cy="1370330"/>
            <a:chOff x="72000" y="0"/>
            <a:chExt cx="9000490" cy="1370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09" y="0"/>
              <a:ext cx="5827780" cy="6660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423" y="41147"/>
              <a:ext cx="3954779" cy="754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5619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5619750" y="571500"/>
                  </a:lnTo>
                  <a:lnTo>
                    <a:pt x="5656814" y="564010"/>
                  </a:lnTo>
                  <a:lnTo>
                    <a:pt x="5687091" y="543591"/>
                  </a:lnTo>
                  <a:lnTo>
                    <a:pt x="5707510" y="513314"/>
                  </a:lnTo>
                  <a:lnTo>
                    <a:pt x="5715000" y="476250"/>
                  </a:lnTo>
                  <a:lnTo>
                    <a:pt x="5715000" y="95250"/>
                  </a:lnTo>
                  <a:lnTo>
                    <a:pt x="5707510" y="58185"/>
                  </a:lnTo>
                  <a:lnTo>
                    <a:pt x="5687091" y="27908"/>
                  </a:lnTo>
                  <a:lnTo>
                    <a:pt x="5656814" y="7489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750" y="0"/>
                  </a:lnTo>
                  <a:lnTo>
                    <a:pt x="5656814" y="7489"/>
                  </a:lnTo>
                  <a:lnTo>
                    <a:pt x="5687091" y="27908"/>
                  </a:lnTo>
                  <a:lnTo>
                    <a:pt x="5707510" y="58185"/>
                  </a:lnTo>
                  <a:lnTo>
                    <a:pt x="5715000" y="95250"/>
                  </a:lnTo>
                  <a:lnTo>
                    <a:pt x="5715000" y="476250"/>
                  </a:lnTo>
                  <a:lnTo>
                    <a:pt x="5707510" y="513314"/>
                  </a:lnTo>
                  <a:lnTo>
                    <a:pt x="5687091" y="543591"/>
                  </a:lnTo>
                  <a:lnTo>
                    <a:pt x="5656814" y="564010"/>
                  </a:lnTo>
                  <a:lnTo>
                    <a:pt x="56197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0" y="292608"/>
              <a:ext cx="1267967" cy="413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5" y="54864"/>
              <a:ext cx="1255776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4" y="292608"/>
              <a:ext cx="2365248" cy="4130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19" y="54864"/>
              <a:ext cx="2353055" cy="400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9948" y="292608"/>
              <a:ext cx="428244" cy="413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54864"/>
              <a:ext cx="416051" cy="40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8" y="292608"/>
              <a:ext cx="632460" cy="413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443" y="54864"/>
              <a:ext cx="620268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038" y="193420"/>
              <a:ext cx="2930906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4719" y="197358"/>
              <a:ext cx="270002" cy="230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000" y="714311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999982" y="0"/>
                  </a:moveTo>
                  <a:lnTo>
                    <a:pt x="0" y="0"/>
                  </a:lnTo>
                  <a:lnTo>
                    <a:pt x="0" y="642937"/>
                  </a:lnTo>
                  <a:lnTo>
                    <a:pt x="8999982" y="642937"/>
                  </a:lnTo>
                  <a:lnTo>
                    <a:pt x="899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2000" y="714311"/>
            <a:ext cx="9000490" cy="64325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0805" marR="340995">
              <a:lnSpc>
                <a:spcPts val="2110"/>
              </a:lnSpc>
              <a:spcBef>
                <a:spcPts val="434"/>
              </a:spcBef>
            </a:pPr>
            <a:r>
              <a:rPr b="1" dirty="0">
                <a:latin typeface="Trebuchet MS"/>
                <a:cs typeface="Trebuchet MS"/>
              </a:rPr>
              <a:t>Question-1 </a:t>
            </a:r>
            <a:r>
              <a:rPr b="1" spc="-5" dirty="0">
                <a:latin typeface="Trebuchet MS"/>
                <a:cs typeface="Trebuchet MS"/>
              </a:rPr>
              <a:t>:- </a:t>
            </a:r>
            <a:r>
              <a:rPr spc="-5" dirty="0"/>
              <a:t>Outline your career goals and where you </a:t>
            </a:r>
            <a:r>
              <a:rPr dirty="0"/>
              <a:t>see </a:t>
            </a:r>
            <a:r>
              <a:rPr spc="-5" dirty="0"/>
              <a:t>yourself in the next few </a:t>
            </a:r>
            <a:r>
              <a:rPr spc="-530" dirty="0"/>
              <a:t> </a:t>
            </a:r>
            <a:r>
              <a:rPr spc="-5" dirty="0"/>
              <a:t>years.</a:t>
            </a:r>
          </a:p>
        </p:txBody>
      </p:sp>
      <p:sp>
        <p:nvSpPr>
          <p:cNvPr id="21" name="object 21"/>
          <p:cNvSpPr/>
          <p:nvPr/>
        </p:nvSpPr>
        <p:spPr>
          <a:xfrm>
            <a:off x="143510" y="1524000"/>
            <a:ext cx="9000490" cy="1905000"/>
          </a:xfrm>
          <a:custGeom>
            <a:avLst/>
            <a:gdLst/>
            <a:ahLst/>
            <a:cxnLst/>
            <a:rect l="l" t="t" r="r" b="b"/>
            <a:pathLst>
              <a:path w="9000490" h="4215130">
                <a:moveTo>
                  <a:pt x="8999982" y="0"/>
                </a:moveTo>
                <a:lnTo>
                  <a:pt x="0" y="0"/>
                </a:lnTo>
                <a:lnTo>
                  <a:pt x="0" y="4214876"/>
                </a:lnTo>
                <a:lnTo>
                  <a:pt x="8999982" y="4214876"/>
                </a:lnTo>
                <a:lnTo>
                  <a:pt x="899998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00964" y="1893169"/>
            <a:ext cx="8771255" cy="2520562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r>
              <a:rPr sz="1800" b="1" dirty="0" smtClean="0">
                <a:latin typeface="Trebuchet MS"/>
                <a:cs typeface="Trebuchet MS"/>
              </a:rPr>
              <a:t>Answer</a:t>
            </a:r>
            <a:r>
              <a:rPr sz="1800" b="1" spc="-5" dirty="0" smtClean="0">
                <a:latin typeface="Trebuchet MS"/>
                <a:cs typeface="Trebuchet MS"/>
              </a:rPr>
              <a:t> </a:t>
            </a:r>
            <a:r>
              <a:rPr sz="1800" b="1" dirty="0" smtClean="0">
                <a:latin typeface="Trebuchet MS"/>
                <a:cs typeface="Trebuchet MS"/>
              </a:rPr>
              <a:t>:-</a:t>
            </a:r>
            <a:r>
              <a:rPr lang="en-US" sz="1800" b="1" dirty="0" smtClean="0">
                <a:latin typeface="Trebuchet MS"/>
                <a:cs typeface="Trebuchet MS"/>
              </a:rPr>
              <a:t>  </a:t>
            </a:r>
            <a:r>
              <a:rPr lang="en-US" dirty="0" smtClean="0"/>
              <a:t> </a:t>
            </a:r>
            <a:r>
              <a:rPr lang="en-US" dirty="0" smtClean="0"/>
              <a:t>My goal is aspire to transition into senior IT management role where I can lead team. Aim to enhance my knowledge in IT field. Expand my knowledge in emerging technologies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Focus on my software development skills by learning new programming languages and methodology. Contribute to open source project and collaborate with global community of developers.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174115" algn="l"/>
              </a:tabLst>
            </a:pPr>
            <a:r>
              <a:rPr sz="1800" b="1" dirty="0" smtClean="0">
                <a:latin typeface="Trebuchet MS"/>
                <a:cs typeface="Trebuchet MS"/>
              </a:rPr>
              <a:t>	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71755" y="4038600"/>
            <a:ext cx="9000490" cy="5003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85"/>
              </a:spcBef>
            </a:pPr>
            <a:r>
              <a:rPr sz="1800" b="1" dirty="0">
                <a:latin typeface="Trebuchet MS"/>
                <a:cs typeface="Trebuchet MS"/>
              </a:rPr>
              <a:t>Question-2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Detail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roles 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industries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interested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46482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Answer</a:t>
            </a:r>
            <a:r>
              <a:rPr lang="en-US" b="1" spc="-5" dirty="0" smtClean="0">
                <a:latin typeface="Trebuchet MS"/>
                <a:cs typeface="Trebuchet MS"/>
              </a:rPr>
              <a:t> </a:t>
            </a:r>
            <a:r>
              <a:rPr lang="en-US" b="1" dirty="0" smtClean="0">
                <a:latin typeface="Trebuchet MS"/>
                <a:cs typeface="Trebuchet MS"/>
              </a:rPr>
              <a:t>:- </a:t>
            </a:r>
            <a:r>
              <a:rPr lang="en-US" dirty="0" smtClean="0"/>
              <a:t>I am software developer, I have good understanding in software development life cycle, problem solving skills, and many more</a:t>
            </a:r>
            <a:r>
              <a:rPr lang="en-US" dirty="0" smtClean="0"/>
              <a:t>.</a:t>
            </a:r>
          </a:p>
          <a:p>
            <a:endParaRPr lang="en-US" b="1" dirty="0" smtClean="0">
              <a:latin typeface="Trebuchet MS"/>
              <a:cs typeface="Trebuchet MS"/>
            </a:endParaRPr>
          </a:p>
          <a:p>
            <a:r>
              <a:rPr lang="en-US" dirty="0" smtClean="0"/>
              <a:t>I </a:t>
            </a:r>
            <a:r>
              <a:rPr lang="en-US" dirty="0" smtClean="0"/>
              <a:t>want to work in industries  like , </a:t>
            </a:r>
            <a:endParaRPr lang="en-US" dirty="0" smtClean="0"/>
          </a:p>
          <a:p>
            <a:r>
              <a:rPr lang="en-US" dirty="0" smtClean="0"/>
              <a:t>Healthcare</a:t>
            </a:r>
            <a:r>
              <a:rPr lang="en-US" dirty="0" smtClean="0"/>
              <a:t>, E – Commerce, Financial Services, Educations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1755" y="533400"/>
            <a:ext cx="9000490" cy="5715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latin typeface="Trebuchet MS"/>
                <a:cs typeface="Trebuchet MS"/>
              </a:rPr>
              <a:t>Question-3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Highlight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specific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goals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 milestones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aim 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achieve.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55" y="1295400"/>
            <a:ext cx="9000490" cy="2209800"/>
          </a:xfrm>
          <a:custGeom>
            <a:avLst/>
            <a:gdLst/>
            <a:ahLst/>
            <a:cxnLst/>
            <a:rect l="l" t="t" r="r" b="b"/>
            <a:pathLst>
              <a:path w="9000490" h="3429000">
                <a:moveTo>
                  <a:pt x="8999982" y="0"/>
                </a:moveTo>
                <a:lnTo>
                  <a:pt x="0" y="0"/>
                </a:lnTo>
                <a:lnTo>
                  <a:pt x="0" y="3429000"/>
                </a:lnTo>
                <a:lnTo>
                  <a:pt x="8999982" y="34290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b="1" dirty="0" smtClean="0">
                <a:latin typeface="Trebuchet MS"/>
                <a:cs typeface="Trebuchet MS"/>
              </a:rPr>
              <a:t>Answer</a:t>
            </a:r>
            <a:r>
              <a:rPr lang="en-US" b="1" spc="-5" dirty="0" smtClean="0">
                <a:latin typeface="Trebuchet MS"/>
                <a:cs typeface="Trebuchet MS"/>
              </a:rPr>
              <a:t> </a:t>
            </a:r>
            <a:r>
              <a:rPr lang="en-US" b="1" dirty="0" smtClean="0">
                <a:latin typeface="Trebuchet MS"/>
                <a:cs typeface="Trebuchet MS"/>
              </a:rPr>
              <a:t>:- </a:t>
            </a:r>
            <a:r>
              <a:rPr lang="en-US" b="1" dirty="0" smtClean="0">
                <a:latin typeface="Trebuchet MS"/>
                <a:cs typeface="Trebuchet MS"/>
              </a:rPr>
              <a:t>  </a:t>
            </a:r>
            <a:r>
              <a:rPr lang="en-US" dirty="0" smtClean="0"/>
              <a:t>My </a:t>
            </a:r>
            <a:r>
              <a:rPr lang="en-US" dirty="0" smtClean="0"/>
              <a:t>short term goal is achieve relevant certificate. Gain practical experience.</a:t>
            </a:r>
          </a:p>
          <a:p>
            <a:r>
              <a:rPr lang="en-US" dirty="0" smtClean="0"/>
              <a:t>Learn new skills. After that I want to contribute time and hard working and gain skills and knowledge of my field.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 my role in high  profile company, maintain open source project, learn advance technologies. Attain leadership position such as IT manager.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4012" y="3271850"/>
            <a:ext cx="1050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619" y="3134568"/>
            <a:ext cx="6913245" cy="42832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80"/>
              </a:spcBef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210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Question-1 :- Outline your career goals and where you see yourself in the next few  years.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3</cp:revision>
  <dcterms:created xsi:type="dcterms:W3CDTF">2024-06-05T03:03:54Z</dcterms:created>
  <dcterms:modified xsi:type="dcterms:W3CDTF">2024-07-11T11:56:36Z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