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018471" y="4667262"/>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V</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m</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l</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j</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J</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2024-04-05T03:50:02Z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7165a62bf1934738ab1e52e890f57760</vt:lpwstr>
  </property>
</Properties>
</file>